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4" r:id="rId6"/>
    <p:sldMasterId id="2147483684" r:id="rId7"/>
    <p:sldMasterId id="2147483693" r:id="rId8"/>
    <p:sldMasterId id="2147483699" r:id="rId9"/>
    <p:sldMasterId id="2147483708" r:id="rId10"/>
    <p:sldMasterId id="2147483722" r:id="rId11"/>
    <p:sldMasterId id="2147483732" r:id="rId12"/>
    <p:sldMasterId id="2147483741" r:id="rId13"/>
    <p:sldMasterId id="2147483754" r:id="rId14"/>
    <p:sldMasterId id="2147483793" r:id="rId15"/>
  </p:sldMasterIdLst>
  <p:notesMasterIdLst>
    <p:notesMasterId r:id="rId25"/>
  </p:notesMasterIdLst>
  <p:sldIdLst>
    <p:sldId id="258" r:id="rId16"/>
    <p:sldId id="362" r:id="rId17"/>
    <p:sldId id="297" r:id="rId18"/>
    <p:sldId id="361" r:id="rId19"/>
    <p:sldId id="367" r:id="rId20"/>
    <p:sldId id="368" r:id="rId21"/>
    <p:sldId id="369" r:id="rId22"/>
    <p:sldId id="326" r:id="rId23"/>
    <p:sldId id="298" r:id="rId2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39AD389-4F61-4674-9BA8-434C2663E6F2}">
          <p14:sldIdLst>
            <p14:sldId id="258"/>
            <p14:sldId id="362"/>
            <p14:sldId id="297"/>
            <p14:sldId id="361"/>
            <p14:sldId id="367"/>
            <p14:sldId id="368"/>
            <p14:sldId id="369"/>
            <p14:sldId id="326"/>
          </p14:sldIdLst>
        </p14:section>
        <p14:section name="Competencies" id="{070881CE-2359-464E-905C-DDB932A6DB0F}">
          <p14:sldIdLst/>
        </p14:section>
        <p14:section name="Levels" id="{FBBAE08F-741A-4D28-8449-85472158F7AA}">
          <p14:sldIdLst>
            <p14:sldId id="298"/>
          </p14:sldIdLst>
        </p14:section>
        <p14:section name="Level 1&amp;2" id="{1D8BCC8F-50A4-491D-9D1F-77A05FC59DC8}">
          <p14:sldIdLst/>
        </p14:section>
        <p14:section name="Level 3" id="{9C7594C7-0228-4471-A6C2-689219327485}">
          <p14:sldIdLst/>
        </p14:section>
        <p14:section name="Level 4" id="{31C34D25-251B-4526-B4BA-9091D994249C}">
          <p14:sldIdLst/>
        </p14:section>
        <p14:section name="Level 5" id="{DE1C5444-A91B-447E-B9EC-11BB189C32A7}">
          <p14:sldIdLst/>
        </p14:section>
        <p14:section name="End" id="{91BF2FF7-1969-4B22-BAFB-59C0BEDE8E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ACA0"/>
    <a:srgbClr val="F6B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59" autoAdjust="0"/>
    <p:restoredTop sz="85714" autoAdjust="0"/>
  </p:normalViewPr>
  <p:slideViewPr>
    <p:cSldViewPr>
      <p:cViewPr varScale="1">
        <p:scale>
          <a:sx n="126" d="100"/>
          <a:sy n="126" d="100"/>
        </p:scale>
        <p:origin x="1278" y="12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9.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 Target="slides/slide8.xml"/><Relationship Id="rId28"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E75D02-88C7-4CAF-B290-41BFDCD1C03C}" type="datetimeFigureOut">
              <a:rPr lang="fr-FR" smtClean="0"/>
              <a:t>22/06/2017</a:t>
            </a:fld>
            <a:endParaRPr lang="fr-F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4F043F-B785-4862-BF14-BFDFC5C5B864}" type="slidenum">
              <a:rPr lang="fr-FR" smtClean="0"/>
              <a:t>‹#›</a:t>
            </a:fld>
            <a:endParaRPr lang="fr-FR"/>
          </a:p>
        </p:txBody>
      </p:sp>
    </p:spTree>
    <p:extLst>
      <p:ext uri="{BB962C8B-B14F-4D97-AF65-F5344CB8AC3E}">
        <p14:creationId xmlns:p14="http://schemas.microsoft.com/office/powerpoint/2010/main" val="274005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tra.unops.org/resources-support/hr-process-support/Pages/TMF.aspx"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r>
              <a:rPr lang="en-GB" baseline="0" dirty="0"/>
              <a:t> and Intro</a:t>
            </a:r>
          </a:p>
          <a:p>
            <a:endParaRPr lang="en-US" dirty="0"/>
          </a:p>
        </p:txBody>
      </p:sp>
      <p:sp>
        <p:nvSpPr>
          <p:cNvPr id="4" name="Slide Number Placeholder 3"/>
          <p:cNvSpPr>
            <a:spLocks noGrp="1"/>
          </p:cNvSpPr>
          <p:nvPr>
            <p:ph type="sldNum" sz="quarter" idx="10"/>
          </p:nvPr>
        </p:nvSpPr>
        <p:spPr/>
        <p:txBody>
          <a:bodyPr/>
          <a:lstStyle/>
          <a:p>
            <a:fld id="{E44F043F-B785-4862-BF14-BFDFC5C5B864}" type="slidenum">
              <a:rPr lang="fr-FR" smtClean="0"/>
              <a:t>1</a:t>
            </a:fld>
            <a:endParaRPr lang="fr-FR"/>
          </a:p>
        </p:txBody>
      </p:sp>
    </p:spTree>
    <p:extLst>
      <p:ext uri="{BB962C8B-B14F-4D97-AF65-F5344CB8AC3E}">
        <p14:creationId xmlns:p14="http://schemas.microsoft.com/office/powerpoint/2010/main" val="21123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The Competency Framework is in line with the new </a:t>
            </a:r>
            <a:r>
              <a:rPr lang="en-GB" sz="1200" dirty="0">
                <a:hlinkClick r:id="rId3"/>
              </a:rPr>
              <a:t>Talent Management Framework</a:t>
            </a:r>
            <a:r>
              <a:rPr lang="en-GB" sz="1200" dirty="0"/>
              <a:t> and our commitment to have the right people in the right place, making UNOPS a greater place to work</a:t>
            </a:r>
          </a:p>
          <a:p>
            <a:r>
              <a:rPr lang="en-GB" sz="1200" dirty="0"/>
              <a:t>CF Framework</a:t>
            </a:r>
            <a:r>
              <a:rPr lang="en-GB" sz="1200" baseline="0" dirty="0"/>
              <a:t> was finalized late last year and we are going to spend this year on rolling it out further in the organisation. </a:t>
            </a:r>
            <a:endParaRPr lang="en-GB" dirty="0"/>
          </a:p>
        </p:txBody>
      </p:sp>
      <p:sp>
        <p:nvSpPr>
          <p:cNvPr id="4" name="Slide Number Placeholder 3"/>
          <p:cNvSpPr>
            <a:spLocks noGrp="1"/>
          </p:cNvSpPr>
          <p:nvPr>
            <p:ph type="sldNum" sz="quarter" idx="10"/>
          </p:nvPr>
        </p:nvSpPr>
        <p:spPr/>
        <p:txBody>
          <a:bodyPr/>
          <a:lstStyle/>
          <a:p>
            <a:fld id="{E44F043F-B785-4862-BF14-BFDFC5C5B864}" type="slidenum">
              <a:rPr lang="fr-FR" smtClean="0"/>
              <a:t>2</a:t>
            </a:fld>
            <a:endParaRPr lang="fr-FR"/>
          </a:p>
        </p:txBody>
      </p:sp>
    </p:spTree>
    <p:extLst>
      <p:ext uri="{BB962C8B-B14F-4D97-AF65-F5344CB8AC3E}">
        <p14:creationId xmlns:p14="http://schemas.microsoft.com/office/powerpoint/2010/main" val="871701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a:t>
            </a:r>
            <a:r>
              <a:rPr lang="en-GB" baseline="0" dirty="0"/>
              <a:t> are our 8 core competencies…. Applicable to all personnel except for Strategic Perspective</a:t>
            </a:r>
          </a:p>
          <a:p>
            <a:r>
              <a:rPr lang="en-GB" baseline="0" dirty="0"/>
              <a:t>The CF provides definitions for all competencies as well as positive and negative  behavioural indicators, describing how good and bad behaviour looks like for each level. The behavioural indicators vary according to the level of each position.</a:t>
            </a:r>
            <a:endParaRPr lang="en-GB" dirty="0"/>
          </a:p>
        </p:txBody>
      </p:sp>
      <p:sp>
        <p:nvSpPr>
          <p:cNvPr id="4" name="Slide Number Placeholder 3"/>
          <p:cNvSpPr>
            <a:spLocks noGrp="1"/>
          </p:cNvSpPr>
          <p:nvPr>
            <p:ph type="sldNum" sz="quarter" idx="10"/>
          </p:nvPr>
        </p:nvSpPr>
        <p:spPr/>
        <p:txBody>
          <a:bodyPr/>
          <a:lstStyle/>
          <a:p>
            <a:fld id="{E44F043F-B785-4862-BF14-BFDFC5C5B864}" type="slidenum">
              <a:rPr lang="fr-FR" smtClean="0"/>
              <a:t>3</a:t>
            </a:fld>
            <a:endParaRPr lang="fr-FR"/>
          </a:p>
        </p:txBody>
      </p:sp>
    </p:spTree>
    <p:extLst>
      <p:ext uri="{BB962C8B-B14F-4D97-AF65-F5344CB8AC3E}">
        <p14:creationId xmlns:p14="http://schemas.microsoft.com/office/powerpoint/2010/main" val="163466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biggest challenge of a CF</a:t>
            </a:r>
            <a:r>
              <a:rPr lang="en-GB" baseline="0" dirty="0"/>
              <a:t> is to bring it to live.  Creating one is the easy part, but making sure everyone is aware of it, and values and uses it. There we have still a way to go. However we have trained key HR colleagues in the field and there are rolling out CBI training which obviously also discusses in depth the new framework. Colleagues have started to put up posters of the CF in the offices which is a  good first sign.</a:t>
            </a:r>
          </a:p>
          <a:p>
            <a:r>
              <a:rPr lang="en-GB" baseline="0" dirty="0"/>
              <a:t>One tool to bring it to live further is its integration into our Leadership </a:t>
            </a:r>
            <a:r>
              <a:rPr lang="en-GB" baseline="0" dirty="0" err="1"/>
              <a:t>Mindset</a:t>
            </a:r>
            <a:r>
              <a:rPr lang="en-GB" baseline="0" dirty="0"/>
              <a:t>, that we have initially created for our Leadership Development Programme but are introducing it now beyond the programme participants.</a:t>
            </a:r>
            <a:endParaRPr lang="en-US" dirty="0"/>
          </a:p>
        </p:txBody>
      </p:sp>
      <p:sp>
        <p:nvSpPr>
          <p:cNvPr id="4" name="Slide Number Placeholder 3"/>
          <p:cNvSpPr>
            <a:spLocks noGrp="1"/>
          </p:cNvSpPr>
          <p:nvPr>
            <p:ph type="sldNum" sz="quarter" idx="10"/>
          </p:nvPr>
        </p:nvSpPr>
        <p:spPr/>
        <p:txBody>
          <a:bodyPr/>
          <a:lstStyle/>
          <a:p>
            <a:fld id="{E44F043F-B785-4862-BF14-BFDFC5C5B864}" type="slidenum">
              <a:rPr lang="fr-FR" smtClean="0"/>
              <a:t>4</a:t>
            </a:fld>
            <a:endParaRPr lang="fr-FR"/>
          </a:p>
        </p:txBody>
      </p:sp>
    </p:spTree>
    <p:extLst>
      <p:ext uri="{BB962C8B-B14F-4D97-AF65-F5344CB8AC3E}">
        <p14:creationId xmlns:p14="http://schemas.microsoft.com/office/powerpoint/2010/main" val="2848375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is</a:t>
            </a:r>
            <a:r>
              <a:rPr lang="en-GB" baseline="0" dirty="0"/>
              <a:t> a Leadership </a:t>
            </a:r>
            <a:r>
              <a:rPr lang="en-GB" baseline="0" dirty="0" err="1"/>
              <a:t>Mindset</a:t>
            </a:r>
            <a:r>
              <a:rPr lang="en-GB" baseline="0" dirty="0"/>
              <a:t>…</a:t>
            </a:r>
            <a:endParaRPr lang="en-US" dirty="0"/>
          </a:p>
        </p:txBody>
      </p:sp>
      <p:sp>
        <p:nvSpPr>
          <p:cNvPr id="4" name="Slide Number Placeholder 3"/>
          <p:cNvSpPr>
            <a:spLocks noGrp="1"/>
          </p:cNvSpPr>
          <p:nvPr>
            <p:ph type="sldNum" sz="quarter" idx="10"/>
          </p:nvPr>
        </p:nvSpPr>
        <p:spPr/>
        <p:txBody>
          <a:bodyPr/>
          <a:lstStyle/>
          <a:p>
            <a:fld id="{E44F043F-B785-4862-BF14-BFDFC5C5B864}" type="slidenum">
              <a:rPr lang="fr-FR" smtClean="0"/>
              <a:t>5</a:t>
            </a:fld>
            <a:endParaRPr lang="fr-FR"/>
          </a:p>
        </p:txBody>
      </p:sp>
    </p:spTree>
    <p:extLst>
      <p:ext uri="{BB962C8B-B14F-4D97-AF65-F5344CB8AC3E}">
        <p14:creationId xmlns:p14="http://schemas.microsoft.com/office/powerpoint/2010/main" val="1878539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and why is it important to have one?</a:t>
            </a:r>
            <a:endParaRPr lang="en-US" dirty="0"/>
          </a:p>
        </p:txBody>
      </p:sp>
      <p:sp>
        <p:nvSpPr>
          <p:cNvPr id="4" name="Slide Number Placeholder 3"/>
          <p:cNvSpPr>
            <a:spLocks noGrp="1"/>
          </p:cNvSpPr>
          <p:nvPr>
            <p:ph type="sldNum" sz="quarter" idx="10"/>
          </p:nvPr>
        </p:nvSpPr>
        <p:spPr/>
        <p:txBody>
          <a:bodyPr/>
          <a:lstStyle/>
          <a:p>
            <a:fld id="{E44F043F-B785-4862-BF14-BFDFC5C5B864}" type="slidenum">
              <a:rPr lang="fr-FR" smtClean="0"/>
              <a:t>6</a:t>
            </a:fld>
            <a:endParaRPr lang="fr-FR"/>
          </a:p>
        </p:txBody>
      </p:sp>
    </p:spTree>
    <p:extLst>
      <p:ext uri="{BB962C8B-B14F-4D97-AF65-F5344CB8AC3E}">
        <p14:creationId xmlns:p14="http://schemas.microsoft.com/office/powerpoint/2010/main" val="210142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a:t>
            </a:r>
            <a:r>
              <a:rPr lang="en-GB" baseline="0" dirty="0"/>
              <a:t> develop this we again interviewed many stakeholders in the organisation to really understand what is expected of a Team Leader in UNOPS. We also looked at the results of our engagement survey.</a:t>
            </a:r>
          </a:p>
          <a:p>
            <a:r>
              <a:rPr lang="en-GB" baseline="0" dirty="0"/>
              <a:t>On this slide you can see that we have highlighted some competencies which are of particular importance of team leads. Using the same icons again helps anchor it.</a:t>
            </a:r>
          </a:p>
          <a:p>
            <a:endParaRPr lang="en-GB" baseline="0" dirty="0"/>
          </a:p>
          <a:p>
            <a:r>
              <a:rPr lang="en-GB" baseline="0" dirty="0"/>
              <a:t>Explain the Leadership </a:t>
            </a:r>
            <a:r>
              <a:rPr lang="en-GB" baseline="0" dirty="0" err="1"/>
              <a:t>mindset</a:t>
            </a:r>
            <a:endParaRPr lang="en-GB" baseline="0" dirty="0"/>
          </a:p>
          <a:p>
            <a:endParaRPr lang="en-GB" baseline="0" dirty="0"/>
          </a:p>
          <a:p>
            <a:r>
              <a:rPr lang="en-GB" baseline="0" dirty="0"/>
              <a:t>Again bringing the </a:t>
            </a:r>
            <a:r>
              <a:rPr lang="en-GB" baseline="0" dirty="0" err="1"/>
              <a:t>mindset</a:t>
            </a:r>
            <a:r>
              <a:rPr lang="en-GB" baseline="0" dirty="0"/>
              <a:t> to life is a challenge, we need to overcome.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The leadership </a:t>
            </a:r>
            <a:r>
              <a:rPr lang="en-GB"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mindset</a:t>
            </a:r>
            <a:r>
              <a:rPr lang="en-GB"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at UNOPS is as relevant to leaders as it is to those being led, in terms of both directing behaviours and setting expectations for behaviours. Hence UNOPS</a:t>
            </a:r>
            <a:r>
              <a:rPr lang="en-GB" sz="1200" baseline="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will roll out a global discussion fora in offices globally. The expectations will be to have meaningful discussion among the leaders and teams in offices.</a:t>
            </a:r>
            <a:endParaRPr lang="en-US"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endParaRPr lang="en-GB" baseline="0" dirty="0"/>
          </a:p>
          <a:p>
            <a:endParaRPr lang="en-GB" baseline="0" dirty="0"/>
          </a:p>
          <a:p>
            <a:r>
              <a:rPr lang="en-GB" baseline="0" dirty="0"/>
              <a:t>Add on:</a:t>
            </a:r>
          </a:p>
          <a:p>
            <a:r>
              <a:rPr lang="en-GB" baseline="0" dirty="0"/>
              <a:t>Reasons for such workshop: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To develop a shared understanding of what it means to be a people leader at UNOPS and the balances that leaders need to manage.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To establish a common approach to leadership at UNOPS by identifying effective and successful leadership behaviours, values and beliefs specific to the UNOPS context.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To enable leaders to embody and exhibit the leadership </a:t>
            </a:r>
            <a:r>
              <a:rPr lang="en-GB" sz="1200" dirty="0" err="1">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mindset</a:t>
            </a:r>
            <a:r>
              <a:rPr lang="en-GB"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rPr>
              <a:t>, and communicate to UNOPS colleagues what they should expect of their leaders.</a:t>
            </a:r>
            <a:endParaRPr lang="en-US" sz="1200"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a:p>
            <a:endParaRPr lang="en-GB" baseline="0" dirty="0"/>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(Principled Performance: </a:t>
            </a:r>
            <a:r>
              <a:rPr lang="en-GB" dirty="0"/>
              <a:t>Reliable achievement</a:t>
            </a:r>
            <a:r>
              <a:rPr lang="en-GB" baseline="0" dirty="0"/>
              <a:t> of objectives, while addressing uncertainty and acting with integrity.)</a:t>
            </a:r>
            <a:endParaRPr lang="en-US" dirty="0"/>
          </a:p>
          <a:p>
            <a:endParaRPr lang="en-US" dirty="0"/>
          </a:p>
        </p:txBody>
      </p:sp>
      <p:sp>
        <p:nvSpPr>
          <p:cNvPr id="4" name="Slide Number Placeholder 3"/>
          <p:cNvSpPr>
            <a:spLocks noGrp="1"/>
          </p:cNvSpPr>
          <p:nvPr>
            <p:ph type="sldNum" sz="quarter" idx="10"/>
          </p:nvPr>
        </p:nvSpPr>
        <p:spPr/>
        <p:txBody>
          <a:bodyPr/>
          <a:lstStyle/>
          <a:p>
            <a:fld id="{E44F043F-B785-4862-BF14-BFDFC5C5B864}" type="slidenum">
              <a:rPr lang="fr-FR" smtClean="0"/>
              <a:t>7</a:t>
            </a:fld>
            <a:endParaRPr lang="fr-FR"/>
          </a:p>
        </p:txBody>
      </p:sp>
    </p:spTree>
    <p:extLst>
      <p:ext uri="{BB962C8B-B14F-4D97-AF65-F5344CB8AC3E}">
        <p14:creationId xmlns:p14="http://schemas.microsoft.com/office/powerpoint/2010/main" val="3287769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4F043F-B785-4862-BF14-BFDFC5C5B864}" type="slidenum">
              <a:rPr lang="fr-FR" smtClean="0"/>
              <a:t>8</a:t>
            </a:fld>
            <a:endParaRPr lang="fr-FR"/>
          </a:p>
        </p:txBody>
      </p:sp>
    </p:spTree>
    <p:extLst>
      <p:ext uri="{BB962C8B-B14F-4D97-AF65-F5344CB8AC3E}">
        <p14:creationId xmlns:p14="http://schemas.microsoft.com/office/powerpoint/2010/main" val="346565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facebook.com/unops.org" TargetMode="External"/><Relationship Id="rId7" Type="http://schemas.openxmlformats.org/officeDocument/2006/relationships/hyperlink" Target="http://www.linkedin.com/company/unops" TargetMode="External"/><Relationship Id="rId12" Type="http://schemas.openxmlformats.org/officeDocument/2006/relationships/image" Target="../media/image6.png"/><Relationship Id="rId2" Type="http://schemas.openxmlformats.org/officeDocument/2006/relationships/hyperlink" Target="http://bit.ly/UNOPSNews"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youtube.com/user/UNOPSofficial" TargetMode="External"/><Relationship Id="rId5" Type="http://schemas.openxmlformats.org/officeDocument/2006/relationships/hyperlink" Target="https://www.flickr.com/photos/unops/"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twitter.com/UNOPS"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ops.org/"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facebook.com/unops.org" TargetMode="External"/><Relationship Id="rId7" Type="http://schemas.openxmlformats.org/officeDocument/2006/relationships/hyperlink" Target="http://www.linkedin.com/company/unops" TargetMode="External"/><Relationship Id="rId12" Type="http://schemas.openxmlformats.org/officeDocument/2006/relationships/image" Target="../media/image6.png"/><Relationship Id="rId2" Type="http://schemas.openxmlformats.org/officeDocument/2006/relationships/hyperlink" Target="http://bit.ly/UNOPSNews" TargetMode="External"/><Relationship Id="rId1" Type="http://schemas.openxmlformats.org/officeDocument/2006/relationships/slideMaster" Target="../slideMasters/slideMaster2.xml"/><Relationship Id="rId6" Type="http://schemas.openxmlformats.org/officeDocument/2006/relationships/image" Target="../media/image3.png"/><Relationship Id="rId11" Type="http://schemas.openxmlformats.org/officeDocument/2006/relationships/hyperlink" Target="https://www.youtube.com/user/UNOPSofficial" TargetMode="External"/><Relationship Id="rId5" Type="http://schemas.openxmlformats.org/officeDocument/2006/relationships/hyperlink" Target="https://www.flickr.com/photos/unops/"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twitter.com/UNOPS" TargetMode="Externa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www.unops.org/" TargetMode="External"/><Relationship Id="rId3" Type="http://schemas.openxmlformats.org/officeDocument/2006/relationships/hyperlink" Target="https://www.facebook.com/unops.org" TargetMode="External"/><Relationship Id="rId7" Type="http://schemas.openxmlformats.org/officeDocument/2006/relationships/hyperlink" Target="http://www.linkedin.com/company/unops" TargetMode="External"/><Relationship Id="rId12" Type="http://schemas.openxmlformats.org/officeDocument/2006/relationships/image" Target="../media/image6.png"/><Relationship Id="rId2" Type="http://schemas.openxmlformats.org/officeDocument/2006/relationships/hyperlink" Target="http://bit.ly/UNOPSNews" TargetMode="External"/><Relationship Id="rId1" Type="http://schemas.openxmlformats.org/officeDocument/2006/relationships/slideMaster" Target="../slideMasters/slideMaster3.xml"/><Relationship Id="rId6" Type="http://schemas.openxmlformats.org/officeDocument/2006/relationships/image" Target="../media/image3.png"/><Relationship Id="rId11" Type="http://schemas.openxmlformats.org/officeDocument/2006/relationships/hyperlink" Target="https://www.youtube.com/user/UNOPSofficial" TargetMode="External"/><Relationship Id="rId5" Type="http://schemas.openxmlformats.org/officeDocument/2006/relationships/hyperlink" Target="https://www.flickr.com/photos/unops/"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twitter.com/UNOPS" TargetMode="External"/><Relationship Id="rId1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ops.org/" TargetMode="Externa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ops.org/" TargetMode="Externa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ops.org/" TargetMode="External"/><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ops.org/" TargetMode="External"/><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facebook.com/unops.org" TargetMode="External"/><Relationship Id="rId7" Type="http://schemas.openxmlformats.org/officeDocument/2006/relationships/hyperlink" Target="http://www.linkedin.com/company/unops" TargetMode="External"/><Relationship Id="rId12" Type="http://schemas.openxmlformats.org/officeDocument/2006/relationships/image" Target="../media/image6.png"/><Relationship Id="rId2" Type="http://schemas.openxmlformats.org/officeDocument/2006/relationships/hyperlink" Target="http://bit.ly/UNOPSNews" TargetMode="External"/><Relationship Id="rId1" Type="http://schemas.openxmlformats.org/officeDocument/2006/relationships/slideMaster" Target="../slideMasters/slideMaster6.xml"/><Relationship Id="rId6" Type="http://schemas.openxmlformats.org/officeDocument/2006/relationships/image" Target="../media/image3.png"/><Relationship Id="rId11" Type="http://schemas.openxmlformats.org/officeDocument/2006/relationships/hyperlink" Target="https://www.youtube.com/user/UNOPSofficial" TargetMode="External"/><Relationship Id="rId5" Type="http://schemas.openxmlformats.org/officeDocument/2006/relationships/hyperlink" Target="https://www.flickr.com/photos/unops/"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twitter.com/UNOPS" TargetMode="Externa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ops.org/" TargetMode="External"/><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facebook.com/unops.org" TargetMode="External"/><Relationship Id="rId7" Type="http://schemas.openxmlformats.org/officeDocument/2006/relationships/hyperlink" Target="http://www.linkedin.com/company/unops" TargetMode="External"/><Relationship Id="rId12" Type="http://schemas.openxmlformats.org/officeDocument/2006/relationships/image" Target="../media/image6.png"/><Relationship Id="rId2" Type="http://schemas.openxmlformats.org/officeDocument/2006/relationships/hyperlink" Target="http://bit.ly/UNOPSNews" TargetMode="External"/><Relationship Id="rId1" Type="http://schemas.openxmlformats.org/officeDocument/2006/relationships/slideMaster" Target="../slideMasters/slideMaster7.xml"/><Relationship Id="rId6" Type="http://schemas.openxmlformats.org/officeDocument/2006/relationships/image" Target="../media/image3.png"/><Relationship Id="rId11" Type="http://schemas.openxmlformats.org/officeDocument/2006/relationships/hyperlink" Target="https://www.youtube.com/user/UNOPSofficial" TargetMode="External"/><Relationship Id="rId5" Type="http://schemas.openxmlformats.org/officeDocument/2006/relationships/hyperlink" Target="https://www.flickr.com/photos/unops/"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twitter.com/UNOPS" TargetMode="Externa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unops.org/" TargetMode="External"/><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hyperlink" Target="http://www.unops.org/" TargetMode="External"/><Relationship Id="rId3" Type="http://schemas.openxmlformats.org/officeDocument/2006/relationships/hyperlink" Target="https://www.facebook.com/unops.org" TargetMode="External"/><Relationship Id="rId7" Type="http://schemas.openxmlformats.org/officeDocument/2006/relationships/hyperlink" Target="http://www.linkedin.com/company/unops" TargetMode="External"/><Relationship Id="rId12" Type="http://schemas.openxmlformats.org/officeDocument/2006/relationships/image" Target="../media/image6.png"/><Relationship Id="rId2" Type="http://schemas.openxmlformats.org/officeDocument/2006/relationships/hyperlink" Target="http://bit.ly/UNOPSNews" TargetMode="External"/><Relationship Id="rId1" Type="http://schemas.openxmlformats.org/officeDocument/2006/relationships/slideMaster" Target="../slideMasters/slideMaster8.xml"/><Relationship Id="rId6" Type="http://schemas.openxmlformats.org/officeDocument/2006/relationships/image" Target="../media/image3.png"/><Relationship Id="rId11" Type="http://schemas.openxmlformats.org/officeDocument/2006/relationships/hyperlink" Target="https://www.youtube.com/user/UNOPSofficial" TargetMode="External"/><Relationship Id="rId5" Type="http://schemas.openxmlformats.org/officeDocument/2006/relationships/hyperlink" Target="https://www.flickr.com/photos/unops/"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twitter.com/UNOPS" TargetMode="External"/><Relationship Id="rId14" Type="http://schemas.openxmlformats.org/officeDocument/2006/relationships/image" Target="../media/image11.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ops.org/" TargetMode="External"/><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ops.org/" TargetMode="External"/><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facebook.com/unops.org" TargetMode="External"/><Relationship Id="rId7" Type="http://schemas.openxmlformats.org/officeDocument/2006/relationships/hyperlink" Target="http://www.linkedin.com/company/unops" TargetMode="External"/><Relationship Id="rId12" Type="http://schemas.openxmlformats.org/officeDocument/2006/relationships/image" Target="../media/image6.png"/><Relationship Id="rId2" Type="http://schemas.openxmlformats.org/officeDocument/2006/relationships/hyperlink" Target="http://bit.ly/UNOPSNews" TargetMode="External"/><Relationship Id="rId1" Type="http://schemas.openxmlformats.org/officeDocument/2006/relationships/slideMaster" Target="../slideMasters/slideMaster10.xml"/><Relationship Id="rId6" Type="http://schemas.openxmlformats.org/officeDocument/2006/relationships/image" Target="../media/image3.png"/><Relationship Id="rId11" Type="http://schemas.openxmlformats.org/officeDocument/2006/relationships/hyperlink" Target="https://www.youtube.com/user/UNOPSofficial" TargetMode="External"/><Relationship Id="rId5" Type="http://schemas.openxmlformats.org/officeDocument/2006/relationships/hyperlink" Target="https://www.flickr.com/photos/unops/"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twitter.com/UNOPS" TargetMode="Externa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ops.org/" TargetMode="External"/><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ops.org/" TargetMode="External"/><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unops.org/" TargetMode="External"/><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unops.org/" TargetMode="External"/><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02000" y="951570"/>
            <a:ext cx="7740000" cy="3780420"/>
          </a:xfrm>
          <a:prstGeom prst="rect">
            <a:avLst/>
          </a:prstGeom>
        </p:spPr>
        <p:txBody>
          <a:bodyPr/>
          <a:lstStyle/>
          <a:p>
            <a:pPr lvl="0"/>
            <a:r>
              <a:rPr lang="en-US" dirty="0"/>
              <a:t>Keep your PowerPoint presentation brief, they are meant to guide you while you speak</a:t>
            </a:r>
          </a:p>
          <a:p>
            <a:pPr lvl="0"/>
            <a:r>
              <a:rPr lang="en-US" dirty="0"/>
              <a:t>You want the audience to hear you they should not be reading a PPT slide</a:t>
            </a:r>
          </a:p>
          <a:p>
            <a:pPr lvl="0"/>
            <a:r>
              <a:rPr lang="en-US" dirty="0"/>
              <a:t>PPT presentations do not serve as hand outs</a:t>
            </a:r>
          </a:p>
          <a:p>
            <a:pPr lvl="0"/>
            <a:r>
              <a:rPr lang="en-US" dirty="0"/>
              <a:t>Do not change the font or the </a:t>
            </a:r>
            <a:r>
              <a:rPr lang="en-US" dirty="0" err="1"/>
              <a:t>colours</a:t>
            </a:r>
            <a:r>
              <a:rPr lang="en-US" dirty="0"/>
              <a:t> in the template</a:t>
            </a:r>
          </a:p>
          <a:p>
            <a:pPr lvl="0"/>
            <a:r>
              <a:rPr lang="en-US" dirty="0"/>
              <a:t>Only use the UNOPS photos or UNOPS icons</a:t>
            </a:r>
          </a:p>
          <a:p>
            <a:pPr lvl="0"/>
            <a:r>
              <a:rPr lang="en-US" dirty="0"/>
              <a:t>No clipart please</a:t>
            </a:r>
          </a:p>
          <a:p>
            <a:pPr lvl="0"/>
            <a:r>
              <a:rPr lang="en-US" dirty="0"/>
              <a:t>No animated transitions or animations</a:t>
            </a:r>
            <a:endParaRPr lang="en-GB" dirty="0"/>
          </a:p>
        </p:txBody>
      </p:sp>
      <p:sp>
        <p:nvSpPr>
          <p:cNvPr id="5"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6BBCBA-A372-4986-84CE-A7DB654336C0}" type="slidenum">
              <a:rPr lang="fr-FR" smtClean="0"/>
              <a:t>‹#›</a:t>
            </a:fld>
            <a:endParaRPr lang="fr-FR"/>
          </a:p>
        </p:txBody>
      </p:sp>
    </p:spTree>
    <p:extLst>
      <p:ext uri="{BB962C8B-B14F-4D97-AF65-F5344CB8AC3E}">
        <p14:creationId xmlns:p14="http://schemas.microsoft.com/office/powerpoint/2010/main" val="74200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10" name="TextBox 9"/>
          <p:cNvSpPr txBox="1"/>
          <p:nvPr/>
        </p:nvSpPr>
        <p:spPr>
          <a:xfrm>
            <a:off x="3387080" y="1970715"/>
            <a:ext cx="4968552" cy="369332"/>
          </a:xfrm>
          <a:prstGeom prst="rect">
            <a:avLst/>
          </a:prstGeom>
          <a:noFill/>
        </p:spPr>
        <p:txBody>
          <a:bodyPr wrap="square" rtlCol="0">
            <a:spAutoFit/>
          </a:bodyPr>
          <a:lstStyle/>
          <a:p>
            <a:pPr rtl="0"/>
            <a:r>
              <a:rPr lang="en-GB" b="1" dirty="0">
                <a:solidFill>
                  <a:srgbClr val="193B59"/>
                </a:solidFill>
                <a:latin typeface="Arial" panose="020B0604020202020204" pitchFamily="34" charset="0"/>
                <a:cs typeface="Arial" panose="020B0604020202020204" pitchFamily="34" charset="0"/>
              </a:rPr>
              <a:t>SUBSCRIBE</a:t>
            </a:r>
            <a:r>
              <a:rPr lang="en-GB" b="1" baseline="0" dirty="0">
                <a:solidFill>
                  <a:srgbClr val="193B59"/>
                </a:solidFill>
                <a:latin typeface="Arial" panose="020B0604020202020204" pitchFamily="34" charset="0"/>
                <a:cs typeface="Arial" panose="020B0604020202020204" pitchFamily="34" charset="0"/>
              </a:rPr>
              <a:t> TO OUR NEWSLETTER</a:t>
            </a:r>
            <a:r>
              <a:rPr lang="en-GB" b="1" baseline="0" dirty="0">
                <a:solidFill>
                  <a:srgbClr val="62676C"/>
                </a:solidFill>
                <a:latin typeface="Arial" panose="020B0604020202020204" pitchFamily="34" charset="0"/>
                <a:cs typeface="Arial" panose="020B0604020202020204" pitchFamily="34" charset="0"/>
              </a:rPr>
              <a:t> </a:t>
            </a:r>
            <a:r>
              <a:rPr lang="en-GB" b="1" baseline="0" dirty="0">
                <a:latin typeface="Arial" panose="020B0604020202020204" pitchFamily="34" charset="0"/>
                <a:cs typeface="Arial" panose="020B0604020202020204" pitchFamily="34" charset="0"/>
                <a:hlinkClick r:id="rId2"/>
              </a:rPr>
              <a:t>HERE</a:t>
            </a:r>
            <a:endParaRPr lang="en-GB" b="1" dirty="0">
              <a:latin typeface="Arial" panose="020B0604020202020204" pitchFamily="34" charset="0"/>
              <a:cs typeface="Arial" panose="020B0604020202020204" pitchFamily="34" charset="0"/>
            </a:endParaRPr>
          </a:p>
        </p:txBody>
      </p:sp>
      <p:sp>
        <p:nvSpPr>
          <p:cNvPr id="11" name="TextBox 10"/>
          <p:cNvSpPr txBox="1"/>
          <p:nvPr/>
        </p:nvSpPr>
        <p:spPr>
          <a:xfrm>
            <a:off x="4644010" y="2386215"/>
            <a:ext cx="3600500" cy="307777"/>
          </a:xfrm>
          <a:prstGeom prst="rect">
            <a:avLst/>
          </a:prstGeom>
          <a:noFill/>
        </p:spPr>
        <p:txBody>
          <a:bodyPr wrap="square" rtlCol="0">
            <a:spAutoFit/>
          </a:bodyPr>
          <a:lstStyle/>
          <a:p>
            <a:pPr algn="r" rtl="0"/>
            <a:r>
              <a:rPr lang="en-GB" sz="1400" dirty="0">
                <a:solidFill>
                  <a:srgbClr val="193B59"/>
                </a:solidFill>
                <a:latin typeface="Arial" panose="020B0604020202020204" pitchFamily="34" charset="0"/>
                <a:cs typeface="Arial" panose="020B0604020202020204" pitchFamily="34" charset="0"/>
              </a:rPr>
              <a:t>FOLLOW</a:t>
            </a:r>
            <a:r>
              <a:rPr lang="en-GB" sz="1400" baseline="0" dirty="0">
                <a:solidFill>
                  <a:srgbClr val="193B59"/>
                </a:solidFill>
                <a:latin typeface="Arial" panose="020B0604020202020204" pitchFamily="34" charset="0"/>
                <a:cs typeface="Arial" panose="020B0604020202020204" pitchFamily="34" charset="0"/>
              </a:rPr>
              <a:t> US ON SOCIAL MEDIA</a:t>
            </a:r>
            <a:endParaRPr lang="en-GB" sz="1400" dirty="0">
              <a:solidFill>
                <a:srgbClr val="193B59"/>
              </a:solidFill>
              <a:latin typeface="Arial" panose="020B0604020202020204" pitchFamily="34" charset="0"/>
              <a:cs typeface="Arial" panose="020B0604020202020204" pitchFamily="34" charset="0"/>
            </a:endParaRPr>
          </a:p>
        </p:txBody>
      </p:sp>
      <p:grpSp>
        <p:nvGrpSpPr>
          <p:cNvPr id="12" name="Group 11"/>
          <p:cNvGrpSpPr/>
          <p:nvPr/>
        </p:nvGrpSpPr>
        <p:grpSpPr>
          <a:xfrm>
            <a:off x="5612932" y="2812308"/>
            <a:ext cx="2559571" cy="299502"/>
            <a:chOff x="5468888" y="3749744"/>
            <a:chExt cx="2559571" cy="399336"/>
          </a:xfrm>
        </p:grpSpPr>
        <p:pic>
          <p:nvPicPr>
            <p:cNvPr id="13" name="Picture 2" descr="\\crp.unops.local\files\UserHome\leoniec\Desktop\icons social media\facebook.png">
              <a:hlinkClick r:id="rId3"/>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549008" y="3749748"/>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rp.unops.local\files\UserHome\leoniec\Desktop\icons social media\flickr.png">
              <a:hlinkClick r:id="rId5"/>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003269" y="3749749"/>
              <a:ext cx="401723" cy="3993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rp.unops.local\files\UserHome\leoniec\Desktop\icons social media\linkedin.png">
              <a:hlinkClick r:id="rId7"/>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5468888" y="3749749"/>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rp.unops.local\files\UserHome\leoniec\Desktop\icons social media\twitter.png">
              <a:hlinkClick r:id="rId9"/>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629128" y="3749744"/>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rp.unops.local\files\UserHome\leoniec\Desktop\icons social media\youtube.png">
              <a:hlinkClick r:id="rId11"/>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085817" y="3749745"/>
              <a:ext cx="399331" cy="3993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7770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7B26D088-124D-458A-9F6C-8C73F387A234}" type="datetimeFigureOut">
              <a:rPr lang="fr-FR" smtClean="0"/>
              <a:t>22/06/2017</a:t>
            </a:fld>
            <a:endParaRPr lang="fr-FR"/>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fr-FR"/>
          </a:p>
        </p:txBody>
      </p:sp>
      <p:sp>
        <p:nvSpPr>
          <p:cNvPr id="4" name="Slide Number Placeholder 3"/>
          <p:cNvSpPr>
            <a:spLocks noGrp="1"/>
          </p:cNvSpPr>
          <p:nvPr>
            <p:ph type="sldNum" sz="quarter" idx="12"/>
          </p:nvPr>
        </p:nvSpPr>
        <p:spPr/>
        <p:txBody>
          <a:bodyPr/>
          <a:lstStyle/>
          <a:p>
            <a:fld id="{606BBCBA-A372-4986-84CE-A7DB654336C0}" type="slidenum">
              <a:rPr lang="fr-FR" smtClean="0"/>
              <a:t>‹#›</a:t>
            </a:fld>
            <a:endParaRPr lang="fr-FR"/>
          </a:p>
        </p:txBody>
      </p:sp>
    </p:spTree>
    <p:extLst>
      <p:ext uri="{BB962C8B-B14F-4D97-AF65-F5344CB8AC3E}">
        <p14:creationId xmlns:p14="http://schemas.microsoft.com/office/powerpoint/2010/main" val="62038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Grey Title Slide_center aligne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193943" y="2120612"/>
            <a:ext cx="6728400" cy="584775"/>
          </a:xfrm>
          <a:prstGeom prst="rect">
            <a:avLst/>
          </a:prstGeom>
        </p:spPr>
        <p:txBody>
          <a:bodyPr>
            <a:spAutoFit/>
          </a:bodyPr>
          <a:lstStyle>
            <a:lvl1pPr algn="ctr">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193943" y="3138895"/>
            <a:ext cx="6728400" cy="461665"/>
          </a:xfrm>
          <a:prstGeom prst="rect">
            <a:avLst/>
          </a:prstGeom>
        </p:spPr>
        <p:txBody>
          <a:bodyPr>
            <a:spAutoFit/>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6862" y="1733659"/>
            <a:ext cx="1742569" cy="238622"/>
          </a:xfrm>
          <a:prstGeom prst="rect">
            <a:avLst/>
          </a:prstGeom>
        </p:spPr>
      </p:pic>
    </p:spTree>
    <p:extLst>
      <p:ext uri="{BB962C8B-B14F-4D97-AF65-F5344CB8AC3E}">
        <p14:creationId xmlns:p14="http://schemas.microsoft.com/office/powerpoint/2010/main" val="2039952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fr-F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B26D088-124D-458A-9F6C-8C73F387A234}" type="datetimeFigureOut">
              <a:rPr lang="fr-FR" smtClean="0"/>
              <a:t>22/06/2017</a:t>
            </a:fld>
            <a:endParaRPr lang="fr-F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606BBCBA-A372-4986-84CE-A7DB654336C0}" type="slidenum">
              <a:rPr lang="fr-FR" smtClean="0"/>
              <a:t>‹#›</a:t>
            </a:fld>
            <a:endParaRPr lang="fr-FR"/>
          </a:p>
        </p:txBody>
      </p:sp>
    </p:spTree>
    <p:extLst>
      <p:ext uri="{BB962C8B-B14F-4D97-AF65-F5344CB8AC3E}">
        <p14:creationId xmlns:p14="http://schemas.microsoft.com/office/powerpoint/2010/main" val="26617239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02000" y="951570"/>
            <a:ext cx="7740000" cy="3780420"/>
          </a:xfrm>
          <a:prstGeom prst="rect">
            <a:avLst/>
          </a:prstGeom>
        </p:spPr>
        <p:txBody>
          <a:bodyPr/>
          <a:lstStyle/>
          <a:p>
            <a:pPr lvl="0"/>
            <a:r>
              <a:rPr lang="en-US" dirty="0"/>
              <a:t>Keep your PowerPoint presentation brief, they are meant to guide you while you speak</a:t>
            </a:r>
          </a:p>
          <a:p>
            <a:pPr lvl="0"/>
            <a:r>
              <a:rPr lang="en-US" dirty="0"/>
              <a:t>You want the audience to hear you they should not be reading a PPT slide</a:t>
            </a:r>
          </a:p>
          <a:p>
            <a:pPr lvl="0"/>
            <a:r>
              <a:rPr lang="en-US" dirty="0"/>
              <a:t>PPT presentations do not serve as hand outs</a:t>
            </a:r>
          </a:p>
          <a:p>
            <a:pPr lvl="0"/>
            <a:r>
              <a:rPr lang="en-US" dirty="0"/>
              <a:t>Do not change the font or the </a:t>
            </a:r>
            <a:r>
              <a:rPr lang="en-US" dirty="0" err="1"/>
              <a:t>colours</a:t>
            </a:r>
            <a:r>
              <a:rPr lang="en-US" dirty="0"/>
              <a:t> in the template</a:t>
            </a:r>
          </a:p>
          <a:p>
            <a:pPr lvl="0"/>
            <a:r>
              <a:rPr lang="en-US" dirty="0"/>
              <a:t>Only use the UNOPS photos or UNOPS icons</a:t>
            </a:r>
          </a:p>
          <a:p>
            <a:pPr lvl="0"/>
            <a:r>
              <a:rPr lang="en-US" dirty="0"/>
              <a:t>No clipart please</a:t>
            </a:r>
          </a:p>
          <a:p>
            <a:pPr lvl="0"/>
            <a:r>
              <a:rPr lang="en-US" dirty="0"/>
              <a:t>No animated transitions or animations</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753432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one image">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p>
            <a:r>
              <a:rPr lang="en-US"/>
              <a:t>Click to edit Master title style</a:t>
            </a:r>
            <a:endParaRPr lang="en-GB"/>
          </a:p>
        </p:txBody>
      </p:sp>
      <p:sp>
        <p:nvSpPr>
          <p:cNvPr id="9" name="Picture Placeholder 8"/>
          <p:cNvSpPr>
            <a:spLocks noGrp="1"/>
          </p:cNvSpPr>
          <p:nvPr>
            <p:ph type="pic" sz="quarter" idx="10" hasCustomPrompt="1"/>
          </p:nvPr>
        </p:nvSpPr>
        <p:spPr>
          <a:xfrm>
            <a:off x="5057450" y="951310"/>
            <a:ext cx="3384550" cy="3780680"/>
          </a:xfrm>
          <a:prstGeom prst="rect">
            <a:avLst/>
          </a:prstGeom>
        </p:spPr>
        <p:txBody>
          <a:bodyPr/>
          <a:lstStyle>
            <a:lvl1pPr marL="0" indent="0">
              <a:buFontTx/>
              <a:buNone/>
              <a:defRPr baseline="0"/>
            </a:lvl1pPr>
          </a:lstStyle>
          <a:p>
            <a:r>
              <a:rPr lang="en-GB" dirty="0"/>
              <a:t>Insert UNOPS photo/icon here</a:t>
            </a:r>
          </a:p>
        </p:txBody>
      </p:sp>
      <p:sp>
        <p:nvSpPr>
          <p:cNvPr id="11" name="Text Placeholder 10"/>
          <p:cNvSpPr>
            <a:spLocks noGrp="1"/>
          </p:cNvSpPr>
          <p:nvPr>
            <p:ph type="body" sz="quarter" idx="11" hasCustomPrompt="1"/>
          </p:nvPr>
        </p:nvSpPr>
        <p:spPr>
          <a:xfrm>
            <a:off x="702003" y="951310"/>
            <a:ext cx="3960813" cy="3780234"/>
          </a:xfrm>
          <a:prstGeom prst="rect">
            <a:avLst/>
          </a:prstGeo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sp>
        <p:nvSpPr>
          <p:cNvPr id="7"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3424547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038352" cy="270000"/>
          </a:xfrm>
        </p:spPr>
        <p:txBody>
          <a:bodyPr/>
          <a:lstStyle/>
          <a:p>
            <a:r>
              <a:rPr lang="en-US"/>
              <a:t>Click to edit Master title style</a:t>
            </a:r>
            <a:endParaRPr lang="en-GB"/>
          </a:p>
        </p:txBody>
      </p:sp>
      <p:sp>
        <p:nvSpPr>
          <p:cNvPr id="3" name="Text Placeholder 10"/>
          <p:cNvSpPr>
            <a:spLocks noGrp="1"/>
          </p:cNvSpPr>
          <p:nvPr>
            <p:ph type="body" sz="quarter" idx="11" hasCustomPrompt="1"/>
          </p:nvPr>
        </p:nvSpPr>
        <p:spPr>
          <a:xfrm>
            <a:off x="702000" y="951310"/>
            <a:ext cx="3600000" cy="378023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 here</a:t>
            </a:r>
            <a:endParaRPr lang="en-GB" dirty="0"/>
          </a:p>
        </p:txBody>
      </p:sp>
      <p:sp>
        <p:nvSpPr>
          <p:cNvPr id="4" name="Text Placeholder 10"/>
          <p:cNvSpPr>
            <a:spLocks noGrp="1"/>
          </p:cNvSpPr>
          <p:nvPr>
            <p:ph type="body" sz="quarter" idx="12" hasCustomPrompt="1"/>
          </p:nvPr>
        </p:nvSpPr>
        <p:spPr>
          <a:xfrm>
            <a:off x="4842000" y="951570"/>
            <a:ext cx="3600000" cy="3780234"/>
          </a:xfrm>
          <a:prstGeom prst="rect">
            <a:avLst/>
          </a:prstGeom>
        </p:spPr>
        <p:txBody>
          <a:bodyPr/>
          <a:lstStyle>
            <a:lvl1pPr marL="0" indent="0">
              <a:buNone/>
              <a:defRPr baseline="0"/>
            </a:lvl1pPr>
          </a:lstStyle>
          <a:p>
            <a:pPr lvl="0"/>
            <a:r>
              <a:rPr lang="en-US" dirty="0"/>
              <a:t>Insert text here</a:t>
            </a:r>
            <a:endParaRPr lang="en-GB" dirty="0"/>
          </a:p>
        </p:txBody>
      </p:sp>
      <p:sp>
        <p:nvSpPr>
          <p:cNvPr id="7" name="Slide Number Placeholder 4"/>
          <p:cNvSpPr txBox="1">
            <a:spLocks/>
          </p:cNvSpPr>
          <p:nvPr userDrawn="1"/>
        </p:nvSpPr>
        <p:spPr>
          <a:xfrm>
            <a:off x="683568" y="4782183"/>
            <a:ext cx="498582"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1872957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graphs">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p>
            <a:r>
              <a:rPr lang="en-US"/>
              <a:t>Click to edit Master title style</a:t>
            </a:r>
            <a:endParaRPr lang="en-GB" dirty="0"/>
          </a:p>
        </p:txBody>
      </p:sp>
      <p:sp>
        <p:nvSpPr>
          <p:cNvPr id="6" name="Content Placeholder 9"/>
          <p:cNvSpPr>
            <a:spLocks noGrp="1"/>
          </p:cNvSpPr>
          <p:nvPr>
            <p:ph sz="quarter" idx="10" hasCustomPrompt="1"/>
          </p:nvPr>
        </p:nvSpPr>
        <p:spPr>
          <a:xfrm>
            <a:off x="702000" y="951990"/>
            <a:ext cx="3600000" cy="3780000"/>
          </a:xfrm>
          <a:prstGeom prst="rect">
            <a:avLst/>
          </a:prstGeom>
        </p:spPr>
        <p:txBody>
          <a:bodyPr/>
          <a:lstStyle>
            <a:lvl1pPr marL="0" indent="0">
              <a:buFontTx/>
              <a:buNone/>
              <a:defRPr baseline="0"/>
            </a:lvl1pPr>
          </a:lstStyle>
          <a:p>
            <a:pPr lvl="0"/>
            <a:r>
              <a:rPr lang="en-US" dirty="0"/>
              <a:t>Insert UNOPS photo/icon/table/chart here</a:t>
            </a:r>
            <a:endParaRPr lang="en-GB" dirty="0"/>
          </a:p>
        </p:txBody>
      </p:sp>
      <p:sp>
        <p:nvSpPr>
          <p:cNvPr id="7" name="Content Placeholder 9"/>
          <p:cNvSpPr>
            <a:spLocks noGrp="1"/>
          </p:cNvSpPr>
          <p:nvPr>
            <p:ph sz="quarter" idx="11" hasCustomPrompt="1"/>
          </p:nvPr>
        </p:nvSpPr>
        <p:spPr>
          <a:xfrm>
            <a:off x="4842000" y="951570"/>
            <a:ext cx="3600000" cy="3780000"/>
          </a:xfrm>
          <a:prstGeom prst="rect">
            <a:avLst/>
          </a:prstGeo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UNOPS photo/icon/table/chart here</a:t>
            </a:r>
            <a:endParaRPr lang="en-GB" dirty="0"/>
          </a:p>
        </p:txBody>
      </p:sp>
      <p:sp>
        <p:nvSpPr>
          <p:cNvPr id="9"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3300724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photo_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3600000" cy="270000"/>
          </a:xfrm>
        </p:spPr>
        <p:txBody>
          <a:bodyPr>
            <a:noAutofit/>
          </a:bodyPr>
          <a:lstStyle>
            <a:lvl1pPr>
              <a:defRPr sz="1400" cap="none" baseline="0">
                <a:solidFill>
                  <a:schemeClr val="accent1"/>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3600450" cy="1620000"/>
          </a:xfrm>
          <a:prstGeom prst="rect">
            <a:avLst/>
          </a:prstGeom>
        </p:spPr>
        <p:txBody>
          <a:bodyPr>
            <a:noAutofit/>
          </a:bodyPr>
          <a:lstStyle>
            <a:lvl1pPr marL="0" indent="0">
              <a:buFontTx/>
              <a:buNone/>
              <a:defRPr sz="1400"/>
            </a:lvl1pPr>
          </a:lstStyle>
          <a:p>
            <a:pPr lvl="0"/>
            <a:r>
              <a:rPr lang="en-US" dirty="0"/>
              <a:t>Description</a:t>
            </a:r>
            <a:endParaRPr lang="en-GB" dirty="0"/>
          </a:p>
        </p:txBody>
      </p:sp>
      <p:sp>
        <p:nvSpPr>
          <p:cNvPr id="15" name="Content Placeholder 9"/>
          <p:cNvSpPr>
            <a:spLocks noGrp="1"/>
          </p:cNvSpPr>
          <p:nvPr>
            <p:ph sz="quarter" idx="13" hasCustomPrompt="1"/>
          </p:nvPr>
        </p:nvSpPr>
        <p:spPr>
          <a:xfrm>
            <a:off x="4842000" y="2787774"/>
            <a:ext cx="3600000" cy="1943796"/>
          </a:xfrm>
          <a:prstGeom prst="rect">
            <a:avLst/>
          </a:prstGeom>
        </p:spPr>
        <p:txBody>
          <a:bodyPr>
            <a:normAutofit/>
          </a:bodyPr>
          <a:lstStyle>
            <a:lvl1pPr marL="0" indent="0">
              <a:buNone/>
              <a:defRPr sz="1400" baseline="0"/>
            </a:lvl1pPr>
          </a:lstStyle>
          <a:p>
            <a:pPr lvl="0"/>
            <a:r>
              <a:rPr lang="en-US" dirty="0"/>
              <a:t>Insert UNOPS photo/icon here</a:t>
            </a:r>
            <a:endParaRPr lang="en-GB" dirty="0"/>
          </a:p>
        </p:txBody>
      </p:sp>
      <p:sp>
        <p:nvSpPr>
          <p:cNvPr id="9"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577337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photo_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chemeClr val="accent1"/>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a:solidFill>
                  <a:schemeClr val="tx2"/>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chemeClr val="tx2"/>
                </a:solidFill>
              </a:defRPr>
            </a:lvl1pPr>
          </a:lstStyle>
          <a:p>
            <a:pPr lvl="0"/>
            <a:r>
              <a:rPr lang="en-US" dirty="0"/>
              <a:t>Description</a:t>
            </a:r>
            <a:endParaRPr lang="en-GB" dirty="0"/>
          </a:p>
        </p:txBody>
      </p:sp>
      <p:sp>
        <p:nvSpPr>
          <p:cNvPr id="8"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3897670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with one image">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p>
            <a:r>
              <a:rPr lang="en-US"/>
              <a:t>Click to edit Master title style</a:t>
            </a:r>
            <a:endParaRPr lang="en-GB" dirty="0"/>
          </a:p>
        </p:txBody>
      </p:sp>
      <p:sp>
        <p:nvSpPr>
          <p:cNvPr id="9" name="Picture Placeholder 8"/>
          <p:cNvSpPr>
            <a:spLocks noGrp="1"/>
          </p:cNvSpPr>
          <p:nvPr>
            <p:ph type="pic" sz="quarter" idx="10" hasCustomPrompt="1"/>
          </p:nvPr>
        </p:nvSpPr>
        <p:spPr>
          <a:xfrm>
            <a:off x="5057450" y="951310"/>
            <a:ext cx="3384550" cy="3564656"/>
          </a:xfrm>
          <a:prstGeom prst="rect">
            <a:avLst/>
          </a:prstGeom>
        </p:spPr>
        <p:txBody>
          <a:bodyPr/>
          <a:lstStyle>
            <a:lvl1pPr marL="0" indent="0" rtl="0">
              <a:buFontTx/>
              <a:buNone/>
              <a:defRPr baseline="0"/>
            </a:lvl1pPr>
          </a:lstStyle>
          <a:p>
            <a:r>
              <a:rPr lang="en-GB" dirty="0"/>
              <a:t>Insert UNOPS photo/icon here</a:t>
            </a:r>
          </a:p>
        </p:txBody>
      </p:sp>
      <p:sp>
        <p:nvSpPr>
          <p:cNvPr id="11" name="Text Placeholder 10"/>
          <p:cNvSpPr>
            <a:spLocks noGrp="1"/>
          </p:cNvSpPr>
          <p:nvPr>
            <p:ph type="body" sz="quarter" idx="11" hasCustomPrompt="1"/>
          </p:nvPr>
        </p:nvSpPr>
        <p:spPr>
          <a:xfrm>
            <a:off x="702003" y="951310"/>
            <a:ext cx="3960813" cy="3780234"/>
          </a:xfrm>
          <a:prstGeom prst="rect">
            <a:avLst/>
          </a:prstGeom>
        </p:spPr>
        <p:txBody>
          <a:bodyPr/>
          <a:lstStyle>
            <a:lvl1pPr marL="0" indent="0" rtl="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6BBCBA-A372-4986-84CE-A7DB654336C0}" type="slidenum">
              <a:rPr lang="fr-FR" smtClean="0"/>
              <a:t>‹#›</a:t>
            </a:fld>
            <a:endParaRPr lang="fr-FR"/>
          </a:p>
        </p:txBody>
      </p:sp>
    </p:spTree>
    <p:extLst>
      <p:ext uri="{BB962C8B-B14F-4D97-AF65-F5344CB8AC3E}">
        <p14:creationId xmlns:p14="http://schemas.microsoft.com/office/powerpoint/2010/main" val="4091877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photo_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499992"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rgbClr val="DAA82A"/>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a:solidFill>
                  <a:srgbClr val="DAA82A"/>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DAA82A"/>
                </a:solidFill>
              </a:defRPr>
            </a:lvl1pPr>
          </a:lstStyle>
          <a:p>
            <a:pPr lvl="0"/>
            <a:r>
              <a:rPr lang="en-US" dirty="0"/>
              <a:t>Description</a:t>
            </a:r>
            <a:endParaRPr lang="en-GB" dirty="0"/>
          </a:p>
        </p:txBody>
      </p:sp>
      <p:sp>
        <p:nvSpPr>
          <p:cNvPr id="8" name="Picture Placeholder 3"/>
          <p:cNvSpPr>
            <a:spLocks noGrp="1"/>
          </p:cNvSpPr>
          <p:nvPr>
            <p:ph type="pic" sz="quarter" idx="14"/>
          </p:nvPr>
        </p:nvSpPr>
        <p:spPr>
          <a:xfrm>
            <a:off x="4644008" y="0"/>
            <a:ext cx="4499992" cy="2571750"/>
          </a:xfrm>
          <a:prstGeom prst="rect">
            <a:avLst/>
          </a:prstGeom>
        </p:spPr>
        <p:txBody>
          <a:bodyPr/>
          <a:lstStyle/>
          <a:p>
            <a:r>
              <a:rPr lang="en-US"/>
              <a:t>Click icon to add picture</a:t>
            </a:r>
            <a:endParaRPr lang="en-GB"/>
          </a:p>
        </p:txBody>
      </p:sp>
      <p:sp>
        <p:nvSpPr>
          <p:cNvPr id="9"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40813323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11" name="TextBox 10"/>
          <p:cNvSpPr txBox="1"/>
          <p:nvPr userDrawn="1"/>
        </p:nvSpPr>
        <p:spPr>
          <a:xfrm>
            <a:off x="3387080" y="1970715"/>
            <a:ext cx="4968552" cy="369332"/>
          </a:xfrm>
          <a:prstGeom prst="rect">
            <a:avLst/>
          </a:prstGeom>
          <a:noFill/>
        </p:spPr>
        <p:txBody>
          <a:bodyPr wrap="square" rtlCol="0">
            <a:spAutoFit/>
          </a:bodyPr>
          <a:lstStyle/>
          <a:p>
            <a:pPr rtl="0"/>
            <a:r>
              <a:rPr lang="en-GB" b="1" dirty="0">
                <a:solidFill>
                  <a:srgbClr val="193B59"/>
                </a:solidFill>
                <a:latin typeface="Arial" panose="020B0604020202020204" pitchFamily="34" charset="0"/>
                <a:cs typeface="Arial" panose="020B0604020202020204" pitchFamily="34" charset="0"/>
              </a:rPr>
              <a:t>SUBSCRIBE</a:t>
            </a:r>
            <a:r>
              <a:rPr lang="en-GB" b="1" baseline="0" dirty="0">
                <a:solidFill>
                  <a:srgbClr val="193B59"/>
                </a:solidFill>
                <a:latin typeface="Arial" panose="020B0604020202020204" pitchFamily="34" charset="0"/>
                <a:cs typeface="Arial" panose="020B0604020202020204" pitchFamily="34" charset="0"/>
              </a:rPr>
              <a:t> TO OUR NEWSLETTER</a:t>
            </a:r>
            <a:r>
              <a:rPr lang="en-GB" b="1" baseline="0" dirty="0">
                <a:solidFill>
                  <a:srgbClr val="62676C"/>
                </a:solidFill>
                <a:latin typeface="Arial" panose="020B0604020202020204" pitchFamily="34" charset="0"/>
                <a:cs typeface="Arial" panose="020B0604020202020204" pitchFamily="34" charset="0"/>
              </a:rPr>
              <a:t> </a:t>
            </a:r>
            <a:r>
              <a:rPr lang="en-GB" b="1" baseline="0" dirty="0">
                <a:latin typeface="Arial" panose="020B0604020202020204" pitchFamily="34" charset="0"/>
                <a:cs typeface="Arial" panose="020B0604020202020204" pitchFamily="34" charset="0"/>
                <a:hlinkClick r:id="rId2"/>
              </a:rPr>
              <a:t>HERE</a:t>
            </a:r>
            <a:endParaRPr lang="en-GB" b="1" dirty="0">
              <a:latin typeface="Arial" panose="020B0604020202020204" pitchFamily="34" charset="0"/>
              <a:cs typeface="Arial" panose="020B0604020202020204" pitchFamily="34" charset="0"/>
            </a:endParaRPr>
          </a:p>
        </p:txBody>
      </p:sp>
      <p:sp>
        <p:nvSpPr>
          <p:cNvPr id="12" name="TextBox 11"/>
          <p:cNvSpPr txBox="1"/>
          <p:nvPr userDrawn="1"/>
        </p:nvSpPr>
        <p:spPr>
          <a:xfrm>
            <a:off x="4644010" y="2386215"/>
            <a:ext cx="3600500" cy="307777"/>
          </a:xfrm>
          <a:prstGeom prst="rect">
            <a:avLst/>
          </a:prstGeom>
          <a:noFill/>
        </p:spPr>
        <p:txBody>
          <a:bodyPr wrap="square" rtlCol="0">
            <a:spAutoFit/>
          </a:bodyPr>
          <a:lstStyle/>
          <a:p>
            <a:pPr algn="r" rtl="0"/>
            <a:r>
              <a:rPr lang="en-GB" sz="1400" dirty="0">
                <a:solidFill>
                  <a:srgbClr val="193B59"/>
                </a:solidFill>
                <a:latin typeface="Arial" panose="020B0604020202020204" pitchFamily="34" charset="0"/>
                <a:cs typeface="Arial" panose="020B0604020202020204" pitchFamily="34" charset="0"/>
              </a:rPr>
              <a:t>FOLLOW</a:t>
            </a:r>
            <a:r>
              <a:rPr lang="en-GB" sz="1400" baseline="0" dirty="0">
                <a:solidFill>
                  <a:srgbClr val="193B59"/>
                </a:solidFill>
                <a:latin typeface="Arial" panose="020B0604020202020204" pitchFamily="34" charset="0"/>
                <a:cs typeface="Arial" panose="020B0604020202020204" pitchFamily="34" charset="0"/>
              </a:rPr>
              <a:t> US ON SOCIAL MEDIA</a:t>
            </a:r>
            <a:endParaRPr lang="en-GB" sz="1400" dirty="0">
              <a:solidFill>
                <a:srgbClr val="193B59"/>
              </a:solidFill>
              <a:latin typeface="Arial" panose="020B0604020202020204" pitchFamily="34" charset="0"/>
              <a:cs typeface="Arial" panose="020B0604020202020204" pitchFamily="34" charset="0"/>
            </a:endParaRPr>
          </a:p>
        </p:txBody>
      </p:sp>
      <p:grpSp>
        <p:nvGrpSpPr>
          <p:cNvPr id="13" name="Group 12"/>
          <p:cNvGrpSpPr/>
          <p:nvPr userDrawn="1"/>
        </p:nvGrpSpPr>
        <p:grpSpPr>
          <a:xfrm>
            <a:off x="5612932" y="2812308"/>
            <a:ext cx="2559571" cy="299502"/>
            <a:chOff x="5468888" y="3749744"/>
            <a:chExt cx="2559571" cy="399336"/>
          </a:xfrm>
        </p:grpSpPr>
        <p:pic>
          <p:nvPicPr>
            <p:cNvPr id="14" name="Picture 2" descr="\\crp.unops.local\files\UserHome\leoniec\Desktop\icons social media\facebook.png">
              <a:hlinkClick r:id="rId3"/>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549008" y="3749748"/>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rp.unops.local\files\UserHome\leoniec\Desktop\icons social media\flickr.png">
              <a:hlinkClick r:id="rId5"/>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003269" y="3749749"/>
              <a:ext cx="401723" cy="3993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rp.unops.local\files\UserHome\leoniec\Desktop\icons social media\linkedin.png">
              <a:hlinkClick r:id="rId7"/>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5468888" y="3749749"/>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rp.unops.local\files\UserHome\leoniec\Desktop\icons social media\twitter.png">
              <a:hlinkClick r:id="rId9"/>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629128" y="3749744"/>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rp.unops.local\files\UserHome\leoniec\Desktop\icons social media\youtube.png">
              <a:hlinkClick r:id="rId11"/>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085817" y="3749745"/>
              <a:ext cx="399331" cy="3993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645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4" descr="\\crp.unops.local\files\UserHome\fatmaf\Pictures\United Nations Office for Project Services (UNOPS).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28384" y="4877168"/>
            <a:ext cx="1012984" cy="18527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55" y="4726113"/>
            <a:ext cx="1152128" cy="362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8894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Quotation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pPr algn="r"/>
            <a:fld id="{B6F15528-21DE-4FAA-801E-634DDDAF4B2B}" type="slidenum">
              <a:rPr lang="en-US" smtClean="0"/>
              <a:pPr algn="r"/>
              <a:t>‹#›</a:t>
            </a:fld>
            <a:endParaRPr lang="en-US" dirty="0"/>
          </a:p>
        </p:txBody>
      </p:sp>
      <p:sp>
        <p:nvSpPr>
          <p:cNvPr id="6" name="Text Placeholder 3"/>
          <p:cNvSpPr>
            <a:spLocks noGrp="1"/>
          </p:cNvSpPr>
          <p:nvPr>
            <p:ph type="body" sz="quarter" idx="15" hasCustomPrompt="1"/>
          </p:nvPr>
        </p:nvSpPr>
        <p:spPr>
          <a:xfrm>
            <a:off x="3569625" y="3219644"/>
            <a:ext cx="4860000" cy="629100"/>
          </a:xfrm>
        </p:spPr>
        <p:txBody>
          <a:bodyPr>
            <a:noAutofit/>
          </a:bodyPr>
          <a:lstStyle>
            <a:lvl1pPr marL="0" indent="0">
              <a:lnSpc>
                <a:spcPct val="120000"/>
              </a:lnSpc>
              <a:buNone/>
              <a:defRPr sz="1800" b="0" baseline="0">
                <a:solidFill>
                  <a:schemeClr val="tx2"/>
                </a:solidFill>
              </a:defRPr>
            </a:lvl1pPr>
          </a:lstStyle>
          <a:p>
            <a:pPr lvl="0"/>
            <a:r>
              <a:rPr lang="en-GB" dirty="0"/>
              <a:t>Click to add name, title, organization</a:t>
            </a:r>
          </a:p>
        </p:txBody>
      </p:sp>
      <p:sp>
        <p:nvSpPr>
          <p:cNvPr id="7" name="Text Placeholder 9"/>
          <p:cNvSpPr>
            <a:spLocks noGrp="1"/>
          </p:cNvSpPr>
          <p:nvPr>
            <p:ph type="body" sz="quarter" idx="16" hasCustomPrompt="1"/>
          </p:nvPr>
        </p:nvSpPr>
        <p:spPr>
          <a:xfrm>
            <a:off x="3569625" y="1199735"/>
            <a:ext cx="4860000" cy="1933200"/>
          </a:xfrm>
        </p:spPr>
        <p:txBody>
          <a:bodyPr anchor="b" anchorCtr="0">
            <a:noAutofit/>
          </a:bodyPr>
          <a:lstStyle>
            <a:lvl1pPr marL="0" indent="0">
              <a:lnSpc>
                <a:spcPct val="120000"/>
              </a:lnSpc>
              <a:buNone/>
              <a:defRPr sz="2400" b="1" baseline="0"/>
            </a:lvl1pPr>
          </a:lstStyle>
          <a:p>
            <a:pPr lvl="0"/>
            <a:r>
              <a:rPr lang="en-GB" dirty="0"/>
              <a:t>Click to add quotation</a:t>
            </a:r>
          </a:p>
        </p:txBody>
      </p:sp>
      <p:sp>
        <p:nvSpPr>
          <p:cNvPr id="8" name="Text Placeholder 7"/>
          <p:cNvSpPr>
            <a:spLocks noGrp="1"/>
          </p:cNvSpPr>
          <p:nvPr>
            <p:ph type="body" sz="quarter" idx="13" hasCustomPrompt="1"/>
          </p:nvPr>
        </p:nvSpPr>
        <p:spPr>
          <a:xfrm>
            <a:off x="722313" y="64295"/>
            <a:ext cx="7707312" cy="157163"/>
          </a:xfrm>
        </p:spPr>
        <p:txBody>
          <a:bodyPr/>
          <a:lstStyle>
            <a:lvl1pPr marL="0" indent="0">
              <a:buNone/>
              <a:defRPr sz="1100" baseline="0">
                <a:solidFill>
                  <a:schemeClr val="tx2"/>
                </a:solidFill>
              </a:defRPr>
            </a:lvl1pPr>
          </a:lstStyle>
          <a:p>
            <a:pPr lvl="0"/>
            <a:r>
              <a:rPr lang="en-GB" dirty="0"/>
              <a:t>Add section title if it is necessary</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1924" y="1582817"/>
            <a:ext cx="1789180" cy="1789180"/>
          </a:xfrm>
          <a:prstGeom prst="rect">
            <a:avLst/>
          </a:prstGeom>
        </p:spPr>
      </p:pic>
    </p:spTree>
    <p:extLst>
      <p:ext uri="{BB962C8B-B14F-4D97-AF65-F5344CB8AC3E}">
        <p14:creationId xmlns:p14="http://schemas.microsoft.com/office/powerpoint/2010/main" val="3608387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pPr algn="r"/>
            <a:fld id="{B6F15528-21DE-4FAA-801E-634DDDAF4B2B}" type="slidenum">
              <a:rPr lang="en-US" smtClean="0"/>
              <a:pPr algn="r"/>
              <a:t>‹#›</a:t>
            </a:fld>
            <a:endParaRPr lang="en-US" dirty="0"/>
          </a:p>
        </p:txBody>
      </p:sp>
      <p:sp>
        <p:nvSpPr>
          <p:cNvPr id="5" name="Content Placeholder 6"/>
          <p:cNvSpPr>
            <a:spLocks noGrp="1"/>
          </p:cNvSpPr>
          <p:nvPr>
            <p:ph sz="quarter" idx="12"/>
          </p:nvPr>
        </p:nvSpPr>
        <p:spPr>
          <a:xfrm>
            <a:off x="720000" y="1038049"/>
            <a:ext cx="7704000" cy="3492000"/>
          </a:xfrm>
        </p:spPr>
        <p:txBody>
          <a:bodyPr bIns="0"/>
          <a:lstStyle/>
          <a:p>
            <a:pPr lvl="0"/>
            <a:r>
              <a:rPr lang="en-US"/>
              <a:t>Edit Master text styles</a:t>
            </a:r>
          </a:p>
          <a:p>
            <a:pPr lvl="1"/>
            <a:r>
              <a:rPr lang="en-US"/>
              <a:t>Second level</a:t>
            </a:r>
          </a:p>
          <a:p>
            <a:pPr lvl="2"/>
            <a:r>
              <a:rPr lang="en-US"/>
              <a:t>Third level</a:t>
            </a:r>
          </a:p>
        </p:txBody>
      </p:sp>
      <p:sp>
        <p:nvSpPr>
          <p:cNvPr id="6" name="Text Placeholder 7"/>
          <p:cNvSpPr>
            <a:spLocks noGrp="1"/>
          </p:cNvSpPr>
          <p:nvPr>
            <p:ph type="body" sz="quarter" idx="21" hasCustomPrompt="1"/>
          </p:nvPr>
        </p:nvSpPr>
        <p:spPr>
          <a:xfrm>
            <a:off x="722313" y="64295"/>
            <a:ext cx="7707312" cy="157163"/>
          </a:xfrm>
        </p:spPr>
        <p:txBody>
          <a:bodyPr/>
          <a:lstStyle>
            <a:lvl1pPr marL="0" indent="0">
              <a:buNone/>
              <a:defRPr sz="1100" baseline="0">
                <a:solidFill>
                  <a:schemeClr val="tx2"/>
                </a:solidFill>
              </a:defRPr>
            </a:lvl1pPr>
          </a:lstStyle>
          <a:p>
            <a:pPr lvl="0"/>
            <a:r>
              <a:rPr lang="en-GB" dirty="0"/>
              <a:t>Add section title if it is necessary</a:t>
            </a:r>
          </a:p>
        </p:txBody>
      </p:sp>
    </p:spTree>
    <p:extLst>
      <p:ext uri="{BB962C8B-B14F-4D97-AF65-F5344CB8AC3E}">
        <p14:creationId xmlns:p14="http://schemas.microsoft.com/office/powerpoint/2010/main" val="19629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02000" y="951570"/>
            <a:ext cx="7740000" cy="3780420"/>
          </a:xfrm>
          <a:prstGeom prst="rect">
            <a:avLst/>
          </a:prstGeom>
        </p:spPr>
        <p:txBody>
          <a:bodyPr/>
          <a:lstStyle/>
          <a:p>
            <a:pPr lvl="0"/>
            <a:r>
              <a:rPr lang="en-US" dirty="0"/>
              <a:t>Keep your PowerPoint presentation brief, they are meant to guide you while you speak</a:t>
            </a:r>
          </a:p>
          <a:p>
            <a:pPr lvl="0"/>
            <a:r>
              <a:rPr lang="en-US" dirty="0"/>
              <a:t>You want the audience to hear you they should not be reading a PPT slide</a:t>
            </a:r>
          </a:p>
          <a:p>
            <a:pPr lvl="0"/>
            <a:r>
              <a:rPr lang="en-US" dirty="0"/>
              <a:t>PPT presentations do not serve as hand outs</a:t>
            </a:r>
          </a:p>
          <a:p>
            <a:pPr lvl="0"/>
            <a:r>
              <a:rPr lang="en-US" dirty="0"/>
              <a:t>Do not change the font or the </a:t>
            </a:r>
            <a:r>
              <a:rPr lang="en-US" dirty="0" err="1"/>
              <a:t>colours</a:t>
            </a:r>
            <a:r>
              <a:rPr lang="en-US" dirty="0"/>
              <a:t> in the template</a:t>
            </a:r>
          </a:p>
          <a:p>
            <a:pPr lvl="0"/>
            <a:r>
              <a:rPr lang="en-US" dirty="0"/>
              <a:t>Only use the UNOPS photos or UNOPS icons</a:t>
            </a:r>
          </a:p>
          <a:p>
            <a:pPr lvl="0"/>
            <a:r>
              <a:rPr lang="en-US" dirty="0"/>
              <a:t>No clipart please</a:t>
            </a:r>
          </a:p>
          <a:p>
            <a:pPr lvl="0"/>
            <a:r>
              <a:rPr lang="en-US" dirty="0"/>
              <a:t>No animated transitions or animations</a:t>
            </a:r>
            <a:endParaRPr lang="en-GB" dirty="0"/>
          </a:p>
        </p:txBody>
      </p:sp>
      <p:pic>
        <p:nvPicPr>
          <p:cNvPr id="4" name="Picture 3">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3758779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one image">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740000" cy="270000"/>
          </a:xfrm>
        </p:spPr>
        <p:txBody>
          <a:bodyPr/>
          <a:lstStyle/>
          <a:p>
            <a:r>
              <a:rPr lang="en-US"/>
              <a:t>Click to edit Master title style</a:t>
            </a:r>
            <a:endParaRPr lang="en-GB"/>
          </a:p>
        </p:txBody>
      </p:sp>
      <p:sp>
        <p:nvSpPr>
          <p:cNvPr id="9" name="Picture Placeholder 8"/>
          <p:cNvSpPr>
            <a:spLocks noGrp="1"/>
          </p:cNvSpPr>
          <p:nvPr>
            <p:ph type="pic" sz="quarter" idx="10" hasCustomPrompt="1"/>
          </p:nvPr>
        </p:nvSpPr>
        <p:spPr>
          <a:xfrm>
            <a:off x="5057450" y="951310"/>
            <a:ext cx="3384550" cy="3780680"/>
          </a:xfrm>
          <a:prstGeom prst="rect">
            <a:avLst/>
          </a:prstGeom>
        </p:spPr>
        <p:txBody>
          <a:bodyPr/>
          <a:lstStyle>
            <a:lvl1pPr marL="0" indent="0">
              <a:buFontTx/>
              <a:buNone/>
              <a:defRPr baseline="0"/>
            </a:lvl1pPr>
          </a:lstStyle>
          <a:p>
            <a:r>
              <a:rPr lang="en-GB" dirty="0"/>
              <a:t>Insert UNOPS photo/icon here</a:t>
            </a:r>
          </a:p>
        </p:txBody>
      </p:sp>
      <p:sp>
        <p:nvSpPr>
          <p:cNvPr id="11" name="Text Placeholder 10"/>
          <p:cNvSpPr>
            <a:spLocks noGrp="1"/>
          </p:cNvSpPr>
          <p:nvPr>
            <p:ph type="body" sz="quarter" idx="11" hasCustomPrompt="1"/>
          </p:nvPr>
        </p:nvSpPr>
        <p:spPr>
          <a:xfrm>
            <a:off x="702003" y="951310"/>
            <a:ext cx="3960813" cy="3780234"/>
          </a:xfrm>
          <a:prstGeom prst="rect">
            <a:avLst/>
          </a:prstGeo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pic>
        <p:nvPicPr>
          <p:cNvPr id="5" name="Picture 4">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7"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1429922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740000" cy="270000"/>
          </a:xfrm>
        </p:spPr>
        <p:txBody>
          <a:bodyPr/>
          <a:lstStyle/>
          <a:p>
            <a:r>
              <a:rPr lang="en-US"/>
              <a:t>Click to edit Master title style</a:t>
            </a:r>
            <a:endParaRPr lang="en-GB"/>
          </a:p>
        </p:txBody>
      </p:sp>
      <p:sp>
        <p:nvSpPr>
          <p:cNvPr id="3" name="Text Placeholder 10"/>
          <p:cNvSpPr>
            <a:spLocks noGrp="1"/>
          </p:cNvSpPr>
          <p:nvPr>
            <p:ph type="body" sz="quarter" idx="11" hasCustomPrompt="1"/>
          </p:nvPr>
        </p:nvSpPr>
        <p:spPr>
          <a:xfrm>
            <a:off x="702000" y="951310"/>
            <a:ext cx="3600000" cy="378023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 here</a:t>
            </a:r>
            <a:endParaRPr lang="en-GB" dirty="0"/>
          </a:p>
        </p:txBody>
      </p:sp>
      <p:sp>
        <p:nvSpPr>
          <p:cNvPr id="4" name="Text Placeholder 10"/>
          <p:cNvSpPr>
            <a:spLocks noGrp="1"/>
          </p:cNvSpPr>
          <p:nvPr>
            <p:ph type="body" sz="quarter" idx="12" hasCustomPrompt="1"/>
          </p:nvPr>
        </p:nvSpPr>
        <p:spPr>
          <a:xfrm>
            <a:off x="4842000" y="951570"/>
            <a:ext cx="3600000" cy="3780234"/>
          </a:xfrm>
          <a:prstGeom prst="rect">
            <a:avLst/>
          </a:prstGeom>
        </p:spPr>
        <p:txBody>
          <a:bodyPr/>
          <a:lstStyle>
            <a:lvl1pPr marL="0" indent="0">
              <a:buNone/>
              <a:defRPr baseline="0"/>
            </a:lvl1pPr>
          </a:lstStyle>
          <a:p>
            <a:pPr lvl="0"/>
            <a:r>
              <a:rPr lang="en-US" dirty="0"/>
              <a:t>Insert text here</a:t>
            </a:r>
            <a:endParaRPr lang="en-GB" dirty="0"/>
          </a:p>
        </p:txBody>
      </p:sp>
      <p:pic>
        <p:nvPicPr>
          <p:cNvPr id="5" name="Picture 4">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7"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3184875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graphs">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740000" cy="270000"/>
          </a:xfrm>
        </p:spPr>
        <p:txBody>
          <a:bodyPr/>
          <a:lstStyle/>
          <a:p>
            <a:r>
              <a:rPr lang="en-US"/>
              <a:t>Click to edit Master title style</a:t>
            </a:r>
            <a:endParaRPr lang="en-GB" dirty="0"/>
          </a:p>
        </p:txBody>
      </p:sp>
      <p:sp>
        <p:nvSpPr>
          <p:cNvPr id="6" name="Content Placeholder 9"/>
          <p:cNvSpPr>
            <a:spLocks noGrp="1"/>
          </p:cNvSpPr>
          <p:nvPr>
            <p:ph sz="quarter" idx="10" hasCustomPrompt="1"/>
          </p:nvPr>
        </p:nvSpPr>
        <p:spPr>
          <a:xfrm>
            <a:off x="702000" y="951990"/>
            <a:ext cx="3600000" cy="3780000"/>
          </a:xfrm>
          <a:prstGeom prst="rect">
            <a:avLst/>
          </a:prstGeom>
        </p:spPr>
        <p:txBody>
          <a:bodyPr/>
          <a:lstStyle>
            <a:lvl1pPr marL="0" indent="0">
              <a:buFontTx/>
              <a:buNone/>
              <a:defRPr baseline="0"/>
            </a:lvl1pPr>
          </a:lstStyle>
          <a:p>
            <a:pPr lvl="0"/>
            <a:r>
              <a:rPr lang="en-US" dirty="0"/>
              <a:t>Insert UNOPS photo/icon/table/chart here</a:t>
            </a:r>
            <a:endParaRPr lang="en-GB" dirty="0"/>
          </a:p>
        </p:txBody>
      </p:sp>
      <p:sp>
        <p:nvSpPr>
          <p:cNvPr id="7" name="Content Placeholder 9"/>
          <p:cNvSpPr>
            <a:spLocks noGrp="1"/>
          </p:cNvSpPr>
          <p:nvPr>
            <p:ph sz="quarter" idx="11" hasCustomPrompt="1"/>
          </p:nvPr>
        </p:nvSpPr>
        <p:spPr>
          <a:xfrm>
            <a:off x="4842000" y="951570"/>
            <a:ext cx="3600000" cy="3780000"/>
          </a:xfrm>
          <a:prstGeom prst="rect">
            <a:avLst/>
          </a:prstGeo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UNOPS photo/icon/table/chart here</a:t>
            </a:r>
            <a:endParaRPr lang="en-GB" dirty="0"/>
          </a:p>
        </p:txBody>
      </p:sp>
      <p:pic>
        <p:nvPicPr>
          <p:cNvPr id="5" name="Picture 4">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9"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1321946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hoto_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3600000" cy="270000"/>
          </a:xfrm>
        </p:spPr>
        <p:txBody>
          <a:bodyPr>
            <a:noAutofit/>
          </a:bodyPr>
          <a:lstStyle>
            <a:lvl1pPr>
              <a:defRPr sz="1400" cap="none" baseline="0">
                <a:solidFill>
                  <a:srgbClr val="DAA82A"/>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3600450" cy="1620000"/>
          </a:xfrm>
          <a:prstGeom prst="rect">
            <a:avLst/>
          </a:prstGeom>
        </p:spPr>
        <p:txBody>
          <a:bodyPr>
            <a:noAutofit/>
          </a:bodyPr>
          <a:lstStyle>
            <a:lvl1pPr marL="0" indent="0">
              <a:buFontTx/>
              <a:buNone/>
              <a:defRPr sz="1400"/>
            </a:lvl1pPr>
          </a:lstStyle>
          <a:p>
            <a:pPr lvl="0"/>
            <a:r>
              <a:rPr lang="en-US" dirty="0"/>
              <a:t>Description</a:t>
            </a:r>
            <a:endParaRPr lang="en-GB" dirty="0"/>
          </a:p>
        </p:txBody>
      </p:sp>
      <p:sp>
        <p:nvSpPr>
          <p:cNvPr id="15" name="Content Placeholder 9"/>
          <p:cNvSpPr>
            <a:spLocks noGrp="1"/>
          </p:cNvSpPr>
          <p:nvPr>
            <p:ph sz="quarter" idx="13" hasCustomPrompt="1"/>
          </p:nvPr>
        </p:nvSpPr>
        <p:spPr>
          <a:xfrm>
            <a:off x="4842000" y="2787774"/>
            <a:ext cx="3600000" cy="1943796"/>
          </a:xfrm>
          <a:prstGeom prst="rect">
            <a:avLst/>
          </a:prstGeom>
        </p:spPr>
        <p:txBody>
          <a:bodyPr>
            <a:normAutofit/>
          </a:bodyPr>
          <a:lstStyle>
            <a:lvl1pPr marL="0" indent="0">
              <a:buNone/>
              <a:defRPr sz="1400" baseline="0"/>
            </a:lvl1pPr>
          </a:lstStyle>
          <a:p>
            <a:pPr lvl="0"/>
            <a:r>
              <a:rPr lang="en-US" dirty="0"/>
              <a:t>Insert UNOPS photo/icon here</a:t>
            </a:r>
            <a:endParaRPr lang="en-GB" dirty="0"/>
          </a:p>
        </p:txBody>
      </p:sp>
      <p:pic>
        <p:nvPicPr>
          <p:cNvPr id="6" name="Picture 5">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9"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792044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lvl1pPr>
              <a:defRPr>
                <a:solidFill>
                  <a:srgbClr val="E8B349"/>
                </a:solidFill>
              </a:defRPr>
            </a:lvl1pPr>
          </a:lstStyle>
          <a:p>
            <a:r>
              <a:rPr lang="en-US"/>
              <a:t>Click to edit Master title style</a:t>
            </a:r>
            <a:endParaRPr lang="en-GB" dirty="0"/>
          </a:p>
        </p:txBody>
      </p:sp>
      <p:sp>
        <p:nvSpPr>
          <p:cNvPr id="3" name="Text Placeholder 10"/>
          <p:cNvSpPr>
            <a:spLocks noGrp="1"/>
          </p:cNvSpPr>
          <p:nvPr>
            <p:ph type="body" sz="quarter" idx="11" hasCustomPrompt="1"/>
          </p:nvPr>
        </p:nvSpPr>
        <p:spPr>
          <a:xfrm>
            <a:off x="702000" y="951310"/>
            <a:ext cx="3600000" cy="3780234"/>
          </a:xfrm>
          <a:prstGeom prst="rect">
            <a:avLst/>
          </a:prstGeom>
        </p:spPr>
        <p:txBody>
          <a:bodyPr/>
          <a:lstStyle>
            <a:lvl1pPr marL="0" indent="0">
              <a:buNone/>
              <a:defRPr>
                <a:solidFill>
                  <a:srgbClr val="193B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 here</a:t>
            </a:r>
            <a:endParaRPr lang="en-GB" dirty="0"/>
          </a:p>
        </p:txBody>
      </p:sp>
      <p:sp>
        <p:nvSpPr>
          <p:cNvPr id="4" name="Text Placeholder 10"/>
          <p:cNvSpPr>
            <a:spLocks noGrp="1"/>
          </p:cNvSpPr>
          <p:nvPr>
            <p:ph type="body" sz="quarter" idx="12" hasCustomPrompt="1"/>
          </p:nvPr>
        </p:nvSpPr>
        <p:spPr>
          <a:xfrm>
            <a:off x="4842000" y="951570"/>
            <a:ext cx="3600000" cy="3780234"/>
          </a:xfrm>
          <a:prstGeom prst="rect">
            <a:avLst/>
          </a:prstGeom>
        </p:spPr>
        <p:txBody>
          <a:bodyPr/>
          <a:lstStyle>
            <a:lvl1pPr marL="0" indent="0">
              <a:buNone/>
              <a:defRPr baseline="0">
                <a:solidFill>
                  <a:srgbClr val="193B59"/>
                </a:solidFill>
              </a:defRPr>
            </a:lvl1pPr>
          </a:lstStyle>
          <a:p>
            <a:pPr lvl="0"/>
            <a:r>
              <a:rPr lang="en-US" dirty="0"/>
              <a:t>Insert text here</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6BBCBA-A372-4986-84CE-A7DB654336C0}" type="slidenum">
              <a:rPr lang="fr-FR" smtClean="0"/>
              <a:t>‹#›</a:t>
            </a:fld>
            <a:endParaRPr lang="fr-FR"/>
          </a:p>
        </p:txBody>
      </p:sp>
    </p:spTree>
    <p:extLst>
      <p:ext uri="{BB962C8B-B14F-4D97-AF65-F5344CB8AC3E}">
        <p14:creationId xmlns:p14="http://schemas.microsoft.com/office/powerpoint/2010/main" val="2979906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hoto_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chemeClr val="accent1"/>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a:solidFill>
                  <a:srgbClr val="DAA82A"/>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DAA82A"/>
                </a:solidFill>
              </a:defRPr>
            </a:lvl1pPr>
          </a:lstStyle>
          <a:p>
            <a:pPr lvl="0"/>
            <a:r>
              <a:rPr lang="en-US" dirty="0"/>
              <a:t>Description</a:t>
            </a:r>
            <a:endParaRPr lang="en-GB" dirty="0"/>
          </a:p>
        </p:txBody>
      </p:sp>
      <p:pic>
        <p:nvPicPr>
          <p:cNvPr id="8" name="Picture 7">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12"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19561195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hoto_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499992"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rgbClr val="DAA82A"/>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a:solidFill>
                  <a:srgbClr val="DAA82A"/>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DAA82A"/>
                </a:solidFill>
              </a:defRPr>
            </a:lvl1pPr>
          </a:lstStyle>
          <a:p>
            <a:pPr lvl="0"/>
            <a:r>
              <a:rPr lang="en-US" dirty="0"/>
              <a:t>Description</a:t>
            </a:r>
            <a:endParaRPr lang="en-GB" dirty="0"/>
          </a:p>
        </p:txBody>
      </p:sp>
      <p:sp>
        <p:nvSpPr>
          <p:cNvPr id="8" name="Picture Placeholder 3"/>
          <p:cNvSpPr>
            <a:spLocks noGrp="1"/>
          </p:cNvSpPr>
          <p:nvPr>
            <p:ph type="pic" sz="quarter" idx="14"/>
          </p:nvPr>
        </p:nvSpPr>
        <p:spPr>
          <a:xfrm>
            <a:off x="4644008" y="0"/>
            <a:ext cx="4499992" cy="2571750"/>
          </a:xfrm>
          <a:prstGeom prst="rect">
            <a:avLst/>
          </a:prstGeom>
        </p:spPr>
        <p:txBody>
          <a:bodyPr/>
          <a:lstStyle/>
          <a:p>
            <a:r>
              <a:rPr lang="en-US"/>
              <a:t>Click icon to add picture</a:t>
            </a:r>
            <a:endParaRPr lang="en-GB"/>
          </a:p>
        </p:txBody>
      </p:sp>
      <p:pic>
        <p:nvPicPr>
          <p:cNvPr id="9" name="Picture 8">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13"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15535819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3" name="TextBox 2"/>
          <p:cNvSpPr txBox="1"/>
          <p:nvPr userDrawn="1"/>
        </p:nvSpPr>
        <p:spPr>
          <a:xfrm>
            <a:off x="3387080" y="1970715"/>
            <a:ext cx="4968552" cy="369332"/>
          </a:xfrm>
          <a:prstGeom prst="rect">
            <a:avLst/>
          </a:prstGeom>
          <a:noFill/>
        </p:spPr>
        <p:txBody>
          <a:bodyPr wrap="square" rtlCol="0">
            <a:spAutoFit/>
          </a:bodyPr>
          <a:lstStyle/>
          <a:p>
            <a:r>
              <a:rPr lang="en-GB" b="1" dirty="0">
                <a:solidFill>
                  <a:srgbClr val="62676C"/>
                </a:solidFill>
                <a:latin typeface="Arial" panose="020B0604020202020204" pitchFamily="34" charset="0"/>
                <a:cs typeface="Arial" panose="020B0604020202020204" pitchFamily="34" charset="0"/>
              </a:rPr>
              <a:t>SUBSCRIBE</a:t>
            </a:r>
            <a:r>
              <a:rPr lang="en-GB" b="1" baseline="0" dirty="0">
                <a:solidFill>
                  <a:srgbClr val="62676C"/>
                </a:solidFill>
                <a:latin typeface="Arial" panose="020B0604020202020204" pitchFamily="34" charset="0"/>
                <a:cs typeface="Arial" panose="020B0604020202020204" pitchFamily="34" charset="0"/>
              </a:rPr>
              <a:t> TO OUR NEWSLETTER </a:t>
            </a:r>
            <a:r>
              <a:rPr lang="en-GB" b="1" baseline="0" dirty="0">
                <a:latin typeface="Arial" panose="020B0604020202020204" pitchFamily="34" charset="0"/>
                <a:cs typeface="Arial" panose="020B0604020202020204" pitchFamily="34" charset="0"/>
                <a:hlinkClick r:id="rId2"/>
              </a:rPr>
              <a:t>HERE</a:t>
            </a:r>
            <a:endParaRPr lang="en-GB" b="1" dirty="0">
              <a:latin typeface="Arial" panose="020B0604020202020204" pitchFamily="34" charset="0"/>
              <a:cs typeface="Arial" panose="020B0604020202020204" pitchFamily="34" charset="0"/>
            </a:endParaRPr>
          </a:p>
        </p:txBody>
      </p:sp>
      <p:sp>
        <p:nvSpPr>
          <p:cNvPr id="4" name="TextBox 3"/>
          <p:cNvSpPr txBox="1"/>
          <p:nvPr userDrawn="1"/>
        </p:nvSpPr>
        <p:spPr>
          <a:xfrm>
            <a:off x="4644010" y="2386215"/>
            <a:ext cx="3600500" cy="307777"/>
          </a:xfrm>
          <a:prstGeom prst="rect">
            <a:avLst/>
          </a:prstGeom>
          <a:noFill/>
        </p:spPr>
        <p:txBody>
          <a:bodyPr wrap="square" rtlCol="0">
            <a:spAutoFit/>
          </a:bodyPr>
          <a:lstStyle/>
          <a:p>
            <a:pPr algn="r"/>
            <a:r>
              <a:rPr lang="en-GB" sz="1400" dirty="0">
                <a:latin typeface="Arial" panose="020B0604020202020204" pitchFamily="34" charset="0"/>
                <a:cs typeface="Arial" panose="020B0604020202020204" pitchFamily="34" charset="0"/>
              </a:rPr>
              <a:t>FOLLOW</a:t>
            </a:r>
            <a:r>
              <a:rPr lang="en-GB" sz="1400" baseline="0" dirty="0">
                <a:latin typeface="Arial" panose="020B0604020202020204" pitchFamily="34" charset="0"/>
                <a:cs typeface="Arial" panose="020B0604020202020204" pitchFamily="34" charset="0"/>
              </a:rPr>
              <a:t> US ON SOCIAL MEDIA</a:t>
            </a:r>
            <a:endParaRPr lang="en-GB" sz="1400" dirty="0">
              <a:latin typeface="Arial" panose="020B0604020202020204" pitchFamily="34" charset="0"/>
              <a:cs typeface="Arial" panose="020B0604020202020204" pitchFamily="34" charset="0"/>
            </a:endParaRPr>
          </a:p>
        </p:txBody>
      </p:sp>
      <p:grpSp>
        <p:nvGrpSpPr>
          <p:cNvPr id="5" name="Group 4"/>
          <p:cNvGrpSpPr/>
          <p:nvPr userDrawn="1"/>
        </p:nvGrpSpPr>
        <p:grpSpPr>
          <a:xfrm>
            <a:off x="5612932" y="2812308"/>
            <a:ext cx="2559571" cy="299502"/>
            <a:chOff x="5468888" y="3749744"/>
            <a:chExt cx="2559571" cy="399336"/>
          </a:xfrm>
        </p:grpSpPr>
        <p:pic>
          <p:nvPicPr>
            <p:cNvPr id="6" name="Picture 2" descr="\\crp.unops.local\files\UserHome\leoniec\Desktop\icons social media\facebook.png">
              <a:hlinkClick r:id="rId3"/>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549008" y="3749748"/>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rp.unops.local\files\UserHome\leoniec\Desktop\icons social media\flickr.png">
              <a:hlinkClick r:id="rId5"/>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003269" y="3749749"/>
              <a:ext cx="401723" cy="3993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rp.unops.local\files\UserHome\leoniec\Desktop\icons social media\linkedin.png">
              <a:hlinkClick r:id="rId7"/>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5468888" y="3749749"/>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rp.unops.local\files\UserHome\leoniec\Desktop\icons social media\twitter.png">
              <a:hlinkClick r:id="rId9"/>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629128" y="3749744"/>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rp.unops.local\files\UserHome\leoniec\Desktop\icons social media\youtube.png">
              <a:hlinkClick r:id="rId11"/>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085817" y="3749745"/>
              <a:ext cx="399331" cy="39933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hlinkClick r:id="rId13"/>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Tree>
    <p:extLst>
      <p:ext uri="{BB962C8B-B14F-4D97-AF65-F5344CB8AC3E}">
        <p14:creationId xmlns:p14="http://schemas.microsoft.com/office/powerpoint/2010/main" val="33903419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fr-F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B26D088-124D-458A-9F6C-8C73F387A234}" type="datetimeFigureOut">
              <a:rPr lang="fr-FR" smtClean="0"/>
              <a:t>22/06/2017</a:t>
            </a:fld>
            <a:endParaRPr lang="fr-F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606BBCBA-A372-4986-84CE-A7DB654336C0}" type="slidenum">
              <a:rPr lang="fr-FR" smtClean="0"/>
              <a:t>‹#›</a:t>
            </a:fld>
            <a:endParaRPr lang="fr-FR"/>
          </a:p>
        </p:txBody>
      </p:sp>
    </p:spTree>
    <p:extLst>
      <p:ext uri="{BB962C8B-B14F-4D97-AF65-F5344CB8AC3E}">
        <p14:creationId xmlns:p14="http://schemas.microsoft.com/office/powerpoint/2010/main" val="26617239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ue Title Slide_left aligned_1">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207800" y="1869674"/>
            <a:ext cx="6728400" cy="584775"/>
          </a:xfrm>
          <a:prstGeom prst="rect">
            <a:avLst/>
          </a:prstGeom>
        </p:spPr>
        <p:txBody>
          <a:bodyPr>
            <a:spAutoFit/>
          </a:bodyPr>
          <a:lstStyle>
            <a:lvl1pPr algn="l">
              <a:defRPr sz="3200" b="1" cap="all" baseline="0">
                <a:solidFill>
                  <a:schemeClr val="tx1"/>
                </a:solidFill>
                <a:latin typeface="Arial" panose="020B0604020202020204" pitchFamily="34" charset="0"/>
                <a:cs typeface="Arial" panose="020B0604020202020204" pitchFamily="34" charset="0"/>
              </a:defRPr>
            </a:lvl1pPr>
          </a:lstStyle>
          <a:p>
            <a:r>
              <a:rPr lang="en-GB" dirty="0"/>
              <a:t>title</a:t>
            </a:r>
          </a:p>
        </p:txBody>
      </p:sp>
      <p:sp>
        <p:nvSpPr>
          <p:cNvPr id="7" name="Subtitle 2"/>
          <p:cNvSpPr>
            <a:spLocks noGrp="1"/>
          </p:cNvSpPr>
          <p:nvPr>
            <p:ph type="subTitle" idx="1" hasCustomPrompt="1"/>
          </p:nvPr>
        </p:nvSpPr>
        <p:spPr>
          <a:xfrm>
            <a:off x="1207800" y="2868865"/>
            <a:ext cx="6728400" cy="461665"/>
          </a:xfrm>
          <a:prstGeom prst="rect">
            <a:avLst/>
          </a:prstGeom>
        </p:spPr>
        <p:txBody>
          <a:bodyPr>
            <a:spAutoFit/>
          </a:bodyPr>
          <a:lstStyle>
            <a:lvl1pPr marL="0" indent="0" algn="l">
              <a:buNone/>
              <a:defRPr sz="2400"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9" name="Picture 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2746" y="4194752"/>
            <a:ext cx="1951714" cy="267261"/>
          </a:xfrm>
          <a:prstGeom prst="rect">
            <a:avLst/>
          </a:prstGeom>
        </p:spPr>
      </p:pic>
    </p:spTree>
    <p:extLst>
      <p:ext uri="{BB962C8B-B14F-4D97-AF65-F5344CB8AC3E}">
        <p14:creationId xmlns:p14="http://schemas.microsoft.com/office/powerpoint/2010/main" val="1730006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ue Title Slide_left aligned_2">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207800" y="2193710"/>
            <a:ext cx="6728400" cy="584775"/>
          </a:xfrm>
          <a:prstGeom prst="rect">
            <a:avLst/>
          </a:prstGeom>
        </p:spPr>
        <p:txBody>
          <a:bodyPr>
            <a:spAutoFit/>
          </a:bodyPr>
          <a:lstStyle>
            <a:lvl1pPr algn="l">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207800" y="3138895"/>
            <a:ext cx="6728400" cy="461665"/>
          </a:xfrm>
          <a:prstGeom prst="rect">
            <a:avLst/>
          </a:prstGeom>
        </p:spPr>
        <p:txBody>
          <a:bodyPr>
            <a:spAutoFit/>
          </a:bodyPr>
          <a:lstStyle>
            <a:lvl1pPr marL="0" indent="0" algn="l">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6" name="Picture 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0089" y="1733659"/>
            <a:ext cx="1742569" cy="238622"/>
          </a:xfrm>
          <a:prstGeom prst="rect">
            <a:avLst/>
          </a:prstGeom>
        </p:spPr>
      </p:pic>
    </p:spTree>
    <p:extLst>
      <p:ext uri="{BB962C8B-B14F-4D97-AF65-F5344CB8AC3E}">
        <p14:creationId xmlns:p14="http://schemas.microsoft.com/office/powerpoint/2010/main" val="225175952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ue Title Slide_center aligne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193943" y="2193710"/>
            <a:ext cx="6728400" cy="584775"/>
          </a:xfrm>
          <a:prstGeom prst="rect">
            <a:avLst/>
          </a:prstGeom>
        </p:spPr>
        <p:txBody>
          <a:bodyPr>
            <a:spAutoFit/>
          </a:bodyPr>
          <a:lstStyle>
            <a:lvl1pPr algn="ctr">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193943" y="3138895"/>
            <a:ext cx="6728400" cy="461665"/>
          </a:xfrm>
          <a:prstGeom prst="rect">
            <a:avLst/>
          </a:prstGeom>
        </p:spPr>
        <p:txBody>
          <a:bodyPr>
            <a:spAutoFit/>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6862" y="1733659"/>
            <a:ext cx="1742569" cy="238622"/>
          </a:xfrm>
          <a:prstGeom prst="rect">
            <a:avLst/>
          </a:prstGeom>
        </p:spPr>
      </p:pic>
    </p:spTree>
    <p:extLst>
      <p:ext uri="{BB962C8B-B14F-4D97-AF65-F5344CB8AC3E}">
        <p14:creationId xmlns:p14="http://schemas.microsoft.com/office/powerpoint/2010/main" val="949837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ue Title Slide_one pictur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207800" y="411512"/>
            <a:ext cx="6728400" cy="584775"/>
          </a:xfrm>
          <a:prstGeom prst="rect">
            <a:avLst/>
          </a:prstGeom>
        </p:spPr>
        <p:txBody>
          <a:bodyPr>
            <a:spAutoFit/>
          </a:bodyPr>
          <a:lstStyle>
            <a:lvl1pPr algn="ctr">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207800" y="1302691"/>
            <a:ext cx="6728400" cy="461665"/>
          </a:xfrm>
          <a:prstGeom prst="rect">
            <a:avLst/>
          </a:prstGeom>
        </p:spPr>
        <p:txBody>
          <a:bodyPr>
            <a:spAutoFit/>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4486" y="4396385"/>
            <a:ext cx="1951714" cy="267261"/>
          </a:xfrm>
          <a:prstGeom prst="rect">
            <a:avLst/>
          </a:prstGeom>
        </p:spPr>
      </p:pic>
      <p:sp>
        <p:nvSpPr>
          <p:cNvPr id="7" name="Picture Placeholder 6"/>
          <p:cNvSpPr>
            <a:spLocks noGrp="1"/>
          </p:cNvSpPr>
          <p:nvPr>
            <p:ph type="pic" sz="quarter" idx="10"/>
          </p:nvPr>
        </p:nvSpPr>
        <p:spPr>
          <a:xfrm>
            <a:off x="0" y="1869888"/>
            <a:ext cx="9144000" cy="1944000"/>
          </a:xfrm>
          <a:prstGeom prst="rect">
            <a:avLst/>
          </a:prstGeom>
        </p:spPr>
        <p:txBody>
          <a:bodyPr/>
          <a:lstStyle>
            <a:lvl1pPr>
              <a:defRPr sz="1800">
                <a:solidFill>
                  <a:schemeClr val="bg1"/>
                </a:solidFill>
              </a:defRPr>
            </a:lvl1pPr>
          </a:lstStyle>
          <a:p>
            <a:r>
              <a:rPr lang="en-US"/>
              <a:t>Click icon to add picture</a:t>
            </a:r>
            <a:endParaRPr lang="en-GB" dirty="0"/>
          </a:p>
        </p:txBody>
      </p:sp>
      <p:sp>
        <p:nvSpPr>
          <p:cNvPr id="9" name="Subtitle 2"/>
          <p:cNvSpPr txBox="1">
            <a:spLocks/>
          </p:cNvSpPr>
          <p:nvPr userDrawn="1"/>
        </p:nvSpPr>
        <p:spPr>
          <a:xfrm>
            <a:off x="1207803" y="4192960"/>
            <a:ext cx="1671171" cy="707886"/>
          </a:xfrm>
          <a:prstGeom prst="rect">
            <a:avLst/>
          </a:prstGeom>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t>For results that matter</a:t>
            </a:r>
          </a:p>
        </p:txBody>
      </p:sp>
    </p:spTree>
    <p:extLst>
      <p:ext uri="{BB962C8B-B14F-4D97-AF65-F5344CB8AC3E}">
        <p14:creationId xmlns:p14="http://schemas.microsoft.com/office/powerpoint/2010/main" val="3179803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ue Title Slide_three picture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15736" y="519522"/>
            <a:ext cx="2160000" cy="1890000"/>
          </a:xfrm>
          <a:prstGeom prst="rect">
            <a:avLst/>
          </a:prstGeom>
        </p:spPr>
        <p:txBody>
          <a:bodyPr/>
          <a:lstStyle>
            <a:lvl1pPr>
              <a:defRPr sz="1800">
                <a:solidFill>
                  <a:schemeClr val="bg1"/>
                </a:solidFill>
              </a:defRPr>
            </a:lvl1pPr>
          </a:lstStyle>
          <a:p>
            <a:r>
              <a:rPr lang="en-US"/>
              <a:t>Click icon to add picture</a:t>
            </a:r>
            <a:endParaRPr lang="en-GB" dirty="0"/>
          </a:p>
        </p:txBody>
      </p:sp>
      <p:sp>
        <p:nvSpPr>
          <p:cNvPr id="5" name="Picture Placeholder 3"/>
          <p:cNvSpPr>
            <a:spLocks noGrp="1"/>
          </p:cNvSpPr>
          <p:nvPr>
            <p:ph type="pic" sz="quarter" idx="11"/>
          </p:nvPr>
        </p:nvSpPr>
        <p:spPr>
          <a:xfrm>
            <a:off x="3492000" y="519522"/>
            <a:ext cx="2160000" cy="1890000"/>
          </a:xfrm>
          <a:prstGeom prst="rect">
            <a:avLst/>
          </a:prstGeom>
        </p:spPr>
        <p:txBody>
          <a:bodyPr/>
          <a:lstStyle>
            <a:lvl1pPr>
              <a:defRPr sz="1800">
                <a:solidFill>
                  <a:schemeClr val="bg1"/>
                </a:solidFill>
              </a:defRPr>
            </a:lvl1pPr>
          </a:lstStyle>
          <a:p>
            <a:r>
              <a:rPr lang="en-US"/>
              <a:t>Click icon to add picture</a:t>
            </a:r>
            <a:endParaRPr lang="en-GB"/>
          </a:p>
        </p:txBody>
      </p:sp>
      <p:sp>
        <p:nvSpPr>
          <p:cNvPr id="6" name="Picture Placeholder 3"/>
          <p:cNvSpPr>
            <a:spLocks noGrp="1"/>
          </p:cNvSpPr>
          <p:nvPr>
            <p:ph type="pic" sz="quarter" idx="12"/>
          </p:nvPr>
        </p:nvSpPr>
        <p:spPr>
          <a:xfrm>
            <a:off x="5868264" y="519522"/>
            <a:ext cx="2160000" cy="1890000"/>
          </a:xfrm>
          <a:prstGeom prst="rect">
            <a:avLst/>
          </a:prstGeom>
        </p:spPr>
        <p:txBody>
          <a:bodyPr/>
          <a:lstStyle>
            <a:lvl1pPr>
              <a:defRPr sz="1800">
                <a:solidFill>
                  <a:schemeClr val="bg1"/>
                </a:solidFill>
              </a:defRPr>
            </a:lvl1pPr>
          </a:lstStyle>
          <a:p>
            <a:r>
              <a:rPr lang="en-US"/>
              <a:t>Click icon to add picture</a:t>
            </a:r>
            <a:endParaRPr lang="en-GB"/>
          </a:p>
        </p:txBody>
      </p:sp>
      <p:sp>
        <p:nvSpPr>
          <p:cNvPr id="7" name="Title 1"/>
          <p:cNvSpPr>
            <a:spLocks noGrp="1"/>
          </p:cNvSpPr>
          <p:nvPr>
            <p:ph type="ctrTitle" hasCustomPrompt="1"/>
          </p:nvPr>
        </p:nvSpPr>
        <p:spPr>
          <a:xfrm>
            <a:off x="1115736" y="2571752"/>
            <a:ext cx="6912648" cy="584775"/>
          </a:xfrm>
          <a:prstGeom prst="rect">
            <a:avLst/>
          </a:prstGeom>
        </p:spPr>
        <p:txBody>
          <a:bodyPr>
            <a:spAutoFit/>
          </a:bodyPr>
          <a:lstStyle>
            <a:lvl1pPr algn="l">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8" name="Subtitle 2"/>
          <p:cNvSpPr>
            <a:spLocks noGrp="1"/>
          </p:cNvSpPr>
          <p:nvPr>
            <p:ph type="subTitle" idx="1" hasCustomPrompt="1"/>
          </p:nvPr>
        </p:nvSpPr>
        <p:spPr>
          <a:xfrm>
            <a:off x="1115736" y="3570943"/>
            <a:ext cx="6912648" cy="461665"/>
          </a:xfrm>
          <a:prstGeom prst="rect">
            <a:avLst/>
          </a:prstGeom>
        </p:spPr>
        <p:txBody>
          <a:bodyPr>
            <a:spAutoFit/>
          </a:bodyPr>
          <a:lstStyle>
            <a:lvl1pPr marL="0" indent="0" algn="l">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9" name="Picture 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2746" y="4353949"/>
            <a:ext cx="1951714" cy="267261"/>
          </a:xfrm>
          <a:prstGeom prst="rect">
            <a:avLst/>
          </a:prstGeom>
        </p:spPr>
      </p:pic>
    </p:spTree>
    <p:extLst>
      <p:ext uri="{BB962C8B-B14F-4D97-AF65-F5344CB8AC3E}">
        <p14:creationId xmlns:p14="http://schemas.microsoft.com/office/powerpoint/2010/main" val="37353410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endParaRPr lang="fr-F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B26D088-124D-458A-9F6C-8C73F387A234}" type="datetimeFigureOut">
              <a:rPr lang="fr-FR" smtClean="0"/>
              <a:t>22/06/2017</a:t>
            </a:fld>
            <a:endParaRPr lang="fr-F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Slide Number Placeholder 5"/>
          <p:cNvSpPr>
            <a:spLocks noGrp="1"/>
          </p:cNvSpPr>
          <p:nvPr>
            <p:ph type="sldNum" sz="quarter" idx="12"/>
          </p:nvPr>
        </p:nvSpPr>
        <p:spPr>
          <a:xfrm>
            <a:off x="683568" y="4782183"/>
            <a:ext cx="498582" cy="273844"/>
          </a:xfrm>
          <a:prstGeom prst="rect">
            <a:avLst/>
          </a:prstGeom>
        </p:spPr>
        <p:txBody>
          <a:bodyPr/>
          <a:lstStyle/>
          <a:p>
            <a:fld id="{606BBCBA-A372-4986-84CE-A7DB654336C0}" type="slidenum">
              <a:rPr lang="fr-FR" smtClean="0"/>
              <a:t>‹#›</a:t>
            </a:fld>
            <a:endParaRPr lang="fr-FR"/>
          </a:p>
        </p:txBody>
      </p:sp>
    </p:spTree>
    <p:extLst>
      <p:ext uri="{BB962C8B-B14F-4D97-AF65-F5344CB8AC3E}">
        <p14:creationId xmlns:p14="http://schemas.microsoft.com/office/powerpoint/2010/main" val="2661723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graphs">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p>
            <a:r>
              <a:rPr lang="en-US"/>
              <a:t>Click to edit Master title style</a:t>
            </a:r>
            <a:endParaRPr lang="en-GB" dirty="0"/>
          </a:p>
        </p:txBody>
      </p:sp>
      <p:sp>
        <p:nvSpPr>
          <p:cNvPr id="6" name="Content Placeholder 9"/>
          <p:cNvSpPr>
            <a:spLocks noGrp="1"/>
          </p:cNvSpPr>
          <p:nvPr>
            <p:ph sz="quarter" idx="10" hasCustomPrompt="1"/>
          </p:nvPr>
        </p:nvSpPr>
        <p:spPr>
          <a:xfrm>
            <a:off x="702000" y="951990"/>
            <a:ext cx="3600000" cy="3780000"/>
          </a:xfrm>
          <a:prstGeom prst="rect">
            <a:avLst/>
          </a:prstGeom>
        </p:spPr>
        <p:txBody>
          <a:bodyPr/>
          <a:lstStyle>
            <a:lvl1pPr marL="0" indent="0">
              <a:buFontTx/>
              <a:buNone/>
              <a:defRPr baseline="0"/>
            </a:lvl1pPr>
          </a:lstStyle>
          <a:p>
            <a:pPr lvl="0"/>
            <a:r>
              <a:rPr lang="en-US" dirty="0"/>
              <a:t>Insert UNOPS photo/icon/table/chart here</a:t>
            </a:r>
            <a:endParaRPr lang="en-GB" dirty="0"/>
          </a:p>
        </p:txBody>
      </p:sp>
      <p:sp>
        <p:nvSpPr>
          <p:cNvPr id="7" name="Content Placeholder 9"/>
          <p:cNvSpPr>
            <a:spLocks noGrp="1"/>
          </p:cNvSpPr>
          <p:nvPr>
            <p:ph sz="quarter" idx="11" hasCustomPrompt="1"/>
          </p:nvPr>
        </p:nvSpPr>
        <p:spPr>
          <a:xfrm>
            <a:off x="4842000" y="951570"/>
            <a:ext cx="3600000" cy="3780000"/>
          </a:xfrm>
          <a:prstGeom prst="rect">
            <a:avLst/>
          </a:prstGeo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UNOPS photo/icon/table/chart here</a:t>
            </a:r>
            <a:endParaRPr lang="en-GB" dirty="0"/>
          </a:p>
        </p:txBody>
      </p:sp>
      <p:sp>
        <p:nvSpPr>
          <p:cNvPr id="8"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6BBCBA-A372-4986-84CE-A7DB654336C0}" type="slidenum">
              <a:rPr lang="fr-FR" smtClean="0"/>
              <a:t>‹#›</a:t>
            </a:fld>
            <a:endParaRPr lang="fr-FR"/>
          </a:p>
        </p:txBody>
      </p:sp>
    </p:spTree>
    <p:extLst>
      <p:ext uri="{BB962C8B-B14F-4D97-AF65-F5344CB8AC3E}">
        <p14:creationId xmlns:p14="http://schemas.microsoft.com/office/powerpoint/2010/main" val="105395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rey Title Slide_left aligned_1">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207800" y="1869674"/>
            <a:ext cx="6728400" cy="584775"/>
          </a:xfrm>
          <a:prstGeom prst="rect">
            <a:avLst/>
          </a:prstGeom>
        </p:spPr>
        <p:txBody>
          <a:bodyPr>
            <a:spAutoFit/>
          </a:bodyPr>
          <a:lstStyle>
            <a:lvl1pPr algn="l">
              <a:defRPr sz="3200" b="1" cap="all" baseline="0">
                <a:solidFill>
                  <a:schemeClr val="tx1"/>
                </a:solidFill>
                <a:latin typeface="Arial" panose="020B0604020202020204" pitchFamily="34" charset="0"/>
                <a:cs typeface="Arial" panose="020B0604020202020204" pitchFamily="34" charset="0"/>
              </a:defRPr>
            </a:lvl1pPr>
          </a:lstStyle>
          <a:p>
            <a:r>
              <a:rPr lang="en-GB" dirty="0"/>
              <a:t>title</a:t>
            </a:r>
          </a:p>
        </p:txBody>
      </p:sp>
      <p:sp>
        <p:nvSpPr>
          <p:cNvPr id="7" name="Subtitle 2"/>
          <p:cNvSpPr>
            <a:spLocks noGrp="1"/>
          </p:cNvSpPr>
          <p:nvPr>
            <p:ph type="subTitle" idx="1" hasCustomPrompt="1"/>
          </p:nvPr>
        </p:nvSpPr>
        <p:spPr>
          <a:xfrm>
            <a:off x="1207800" y="2868865"/>
            <a:ext cx="6728400" cy="461665"/>
          </a:xfrm>
          <a:prstGeom prst="rect">
            <a:avLst/>
          </a:prstGeom>
        </p:spPr>
        <p:txBody>
          <a:bodyPr>
            <a:spAutoFit/>
          </a:bodyPr>
          <a:lstStyle>
            <a:lvl1pPr marL="0" indent="0" algn="l">
              <a:buNone/>
              <a:defRPr sz="2400"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9" name="Picture 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2746" y="4194752"/>
            <a:ext cx="1951714" cy="267261"/>
          </a:xfrm>
          <a:prstGeom prst="rect">
            <a:avLst/>
          </a:prstGeom>
        </p:spPr>
      </p:pic>
    </p:spTree>
    <p:extLst>
      <p:ext uri="{BB962C8B-B14F-4D97-AF65-F5344CB8AC3E}">
        <p14:creationId xmlns:p14="http://schemas.microsoft.com/office/powerpoint/2010/main" val="2700134510"/>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Grey Title Slide_left aligned_2">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207800" y="2193710"/>
            <a:ext cx="6728400" cy="584775"/>
          </a:xfrm>
          <a:prstGeom prst="rect">
            <a:avLst/>
          </a:prstGeom>
        </p:spPr>
        <p:txBody>
          <a:bodyPr>
            <a:spAutoFit/>
          </a:bodyPr>
          <a:lstStyle>
            <a:lvl1pPr algn="l">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207800" y="3138895"/>
            <a:ext cx="6728400" cy="461665"/>
          </a:xfrm>
          <a:prstGeom prst="rect">
            <a:avLst/>
          </a:prstGeom>
        </p:spPr>
        <p:txBody>
          <a:bodyPr>
            <a:spAutoFit/>
          </a:bodyPr>
          <a:lstStyle>
            <a:lvl1pPr marL="0" indent="0" algn="l">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6" name="Picture 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0089" y="1733659"/>
            <a:ext cx="1742569" cy="238622"/>
          </a:xfrm>
          <a:prstGeom prst="rect">
            <a:avLst/>
          </a:prstGeom>
        </p:spPr>
      </p:pic>
    </p:spTree>
    <p:extLst>
      <p:ext uri="{BB962C8B-B14F-4D97-AF65-F5344CB8AC3E}">
        <p14:creationId xmlns:p14="http://schemas.microsoft.com/office/powerpoint/2010/main" val="3549741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Grey Title Slide_center aligne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193943" y="2193710"/>
            <a:ext cx="6728400" cy="584775"/>
          </a:xfrm>
          <a:prstGeom prst="rect">
            <a:avLst/>
          </a:prstGeom>
        </p:spPr>
        <p:txBody>
          <a:bodyPr>
            <a:spAutoFit/>
          </a:bodyPr>
          <a:lstStyle>
            <a:lvl1pPr algn="ctr">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193943" y="3138895"/>
            <a:ext cx="6728400" cy="461665"/>
          </a:xfrm>
          <a:prstGeom prst="rect">
            <a:avLst/>
          </a:prstGeom>
        </p:spPr>
        <p:txBody>
          <a:bodyPr>
            <a:spAutoFit/>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6862" y="1733659"/>
            <a:ext cx="1742569" cy="238622"/>
          </a:xfrm>
          <a:prstGeom prst="rect">
            <a:avLst/>
          </a:prstGeom>
        </p:spPr>
      </p:pic>
    </p:spTree>
    <p:extLst>
      <p:ext uri="{BB962C8B-B14F-4D97-AF65-F5344CB8AC3E}">
        <p14:creationId xmlns:p14="http://schemas.microsoft.com/office/powerpoint/2010/main" val="32307003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ey Title Slide_one pictur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207800" y="411512"/>
            <a:ext cx="6728400" cy="584775"/>
          </a:xfrm>
          <a:prstGeom prst="rect">
            <a:avLst/>
          </a:prstGeom>
        </p:spPr>
        <p:txBody>
          <a:bodyPr>
            <a:spAutoFit/>
          </a:bodyPr>
          <a:lstStyle>
            <a:lvl1pPr algn="ctr">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207800" y="1302691"/>
            <a:ext cx="6728400" cy="461665"/>
          </a:xfrm>
          <a:prstGeom prst="rect">
            <a:avLst/>
          </a:prstGeom>
        </p:spPr>
        <p:txBody>
          <a:bodyPr>
            <a:spAutoFit/>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4486" y="4396385"/>
            <a:ext cx="1951714" cy="267261"/>
          </a:xfrm>
          <a:prstGeom prst="rect">
            <a:avLst/>
          </a:prstGeom>
        </p:spPr>
      </p:pic>
      <p:sp>
        <p:nvSpPr>
          <p:cNvPr id="7" name="Picture Placeholder 6"/>
          <p:cNvSpPr>
            <a:spLocks noGrp="1"/>
          </p:cNvSpPr>
          <p:nvPr>
            <p:ph type="pic" sz="quarter" idx="10"/>
          </p:nvPr>
        </p:nvSpPr>
        <p:spPr>
          <a:xfrm>
            <a:off x="0" y="1869888"/>
            <a:ext cx="9144000" cy="1944000"/>
          </a:xfrm>
          <a:prstGeom prst="rect">
            <a:avLst/>
          </a:prstGeom>
        </p:spPr>
        <p:txBody>
          <a:bodyPr/>
          <a:lstStyle>
            <a:lvl1pPr>
              <a:defRPr sz="1800">
                <a:solidFill>
                  <a:schemeClr val="bg1"/>
                </a:solidFill>
              </a:defRPr>
            </a:lvl1pPr>
          </a:lstStyle>
          <a:p>
            <a:r>
              <a:rPr lang="en-US"/>
              <a:t>Click icon to add picture</a:t>
            </a:r>
            <a:endParaRPr lang="en-GB" dirty="0"/>
          </a:p>
        </p:txBody>
      </p:sp>
      <p:sp>
        <p:nvSpPr>
          <p:cNvPr id="9" name="Subtitle 2"/>
          <p:cNvSpPr txBox="1">
            <a:spLocks/>
          </p:cNvSpPr>
          <p:nvPr userDrawn="1"/>
        </p:nvSpPr>
        <p:spPr>
          <a:xfrm>
            <a:off x="1207803" y="4192960"/>
            <a:ext cx="1671171" cy="707886"/>
          </a:xfrm>
          <a:prstGeom prst="rect">
            <a:avLst/>
          </a:prstGeom>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t>For results that matter</a:t>
            </a:r>
          </a:p>
        </p:txBody>
      </p:sp>
    </p:spTree>
    <p:extLst>
      <p:ext uri="{BB962C8B-B14F-4D97-AF65-F5344CB8AC3E}">
        <p14:creationId xmlns:p14="http://schemas.microsoft.com/office/powerpoint/2010/main" val="964055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ey Title Slide_three picture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15736" y="519522"/>
            <a:ext cx="2160000" cy="1890000"/>
          </a:xfrm>
          <a:prstGeom prst="rect">
            <a:avLst/>
          </a:prstGeom>
        </p:spPr>
        <p:txBody>
          <a:bodyPr/>
          <a:lstStyle>
            <a:lvl1pPr>
              <a:defRPr sz="1800">
                <a:solidFill>
                  <a:schemeClr val="bg1"/>
                </a:solidFill>
              </a:defRPr>
            </a:lvl1pPr>
          </a:lstStyle>
          <a:p>
            <a:r>
              <a:rPr lang="en-US"/>
              <a:t>Click icon to add picture</a:t>
            </a:r>
            <a:endParaRPr lang="en-GB" dirty="0"/>
          </a:p>
        </p:txBody>
      </p:sp>
      <p:sp>
        <p:nvSpPr>
          <p:cNvPr id="5" name="Picture Placeholder 3"/>
          <p:cNvSpPr>
            <a:spLocks noGrp="1"/>
          </p:cNvSpPr>
          <p:nvPr>
            <p:ph type="pic" sz="quarter" idx="11"/>
          </p:nvPr>
        </p:nvSpPr>
        <p:spPr>
          <a:xfrm>
            <a:off x="3492000" y="519522"/>
            <a:ext cx="2160000" cy="1890000"/>
          </a:xfrm>
          <a:prstGeom prst="rect">
            <a:avLst/>
          </a:prstGeom>
        </p:spPr>
        <p:txBody>
          <a:bodyPr/>
          <a:lstStyle>
            <a:lvl1pPr>
              <a:defRPr sz="1800">
                <a:solidFill>
                  <a:schemeClr val="bg1"/>
                </a:solidFill>
              </a:defRPr>
            </a:lvl1pPr>
          </a:lstStyle>
          <a:p>
            <a:r>
              <a:rPr lang="en-US"/>
              <a:t>Click icon to add picture</a:t>
            </a:r>
            <a:endParaRPr lang="en-GB"/>
          </a:p>
        </p:txBody>
      </p:sp>
      <p:sp>
        <p:nvSpPr>
          <p:cNvPr id="6" name="Picture Placeholder 3"/>
          <p:cNvSpPr>
            <a:spLocks noGrp="1"/>
          </p:cNvSpPr>
          <p:nvPr>
            <p:ph type="pic" sz="quarter" idx="12"/>
          </p:nvPr>
        </p:nvSpPr>
        <p:spPr>
          <a:xfrm>
            <a:off x="5868264" y="519522"/>
            <a:ext cx="2160000" cy="1890000"/>
          </a:xfrm>
          <a:prstGeom prst="rect">
            <a:avLst/>
          </a:prstGeom>
        </p:spPr>
        <p:txBody>
          <a:bodyPr/>
          <a:lstStyle>
            <a:lvl1pPr>
              <a:defRPr sz="1800">
                <a:solidFill>
                  <a:schemeClr val="bg1"/>
                </a:solidFill>
              </a:defRPr>
            </a:lvl1pPr>
          </a:lstStyle>
          <a:p>
            <a:r>
              <a:rPr lang="en-US"/>
              <a:t>Click icon to add picture</a:t>
            </a:r>
            <a:endParaRPr lang="en-GB"/>
          </a:p>
        </p:txBody>
      </p:sp>
      <p:sp>
        <p:nvSpPr>
          <p:cNvPr id="7" name="Title 1"/>
          <p:cNvSpPr>
            <a:spLocks noGrp="1"/>
          </p:cNvSpPr>
          <p:nvPr>
            <p:ph type="ctrTitle" hasCustomPrompt="1"/>
          </p:nvPr>
        </p:nvSpPr>
        <p:spPr>
          <a:xfrm>
            <a:off x="1115736" y="2571752"/>
            <a:ext cx="6912648" cy="584775"/>
          </a:xfrm>
          <a:prstGeom prst="rect">
            <a:avLst/>
          </a:prstGeom>
        </p:spPr>
        <p:txBody>
          <a:bodyPr>
            <a:spAutoFit/>
          </a:bodyPr>
          <a:lstStyle>
            <a:lvl1pPr algn="l">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8" name="Subtitle 2"/>
          <p:cNvSpPr>
            <a:spLocks noGrp="1"/>
          </p:cNvSpPr>
          <p:nvPr>
            <p:ph type="subTitle" idx="1" hasCustomPrompt="1"/>
          </p:nvPr>
        </p:nvSpPr>
        <p:spPr>
          <a:xfrm>
            <a:off x="1115736" y="3570943"/>
            <a:ext cx="6912648" cy="461665"/>
          </a:xfrm>
          <a:prstGeom prst="rect">
            <a:avLst/>
          </a:prstGeom>
        </p:spPr>
        <p:txBody>
          <a:bodyPr>
            <a:spAutoFit/>
          </a:bodyPr>
          <a:lstStyle>
            <a:lvl1pPr marL="0" indent="0" algn="l">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9" name="Picture 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2746" y="4353949"/>
            <a:ext cx="1951714" cy="267261"/>
          </a:xfrm>
          <a:prstGeom prst="rect">
            <a:avLst/>
          </a:prstGeom>
        </p:spPr>
      </p:pic>
    </p:spTree>
    <p:extLst>
      <p:ext uri="{BB962C8B-B14F-4D97-AF65-F5344CB8AC3E}">
        <p14:creationId xmlns:p14="http://schemas.microsoft.com/office/powerpoint/2010/main" val="18991059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endParaRPr lang="fr-F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B26D088-124D-458A-9F6C-8C73F387A234}" type="datetimeFigureOut">
              <a:rPr lang="fr-FR" smtClean="0"/>
              <a:t>22/06/2017</a:t>
            </a:fld>
            <a:endParaRPr lang="fr-F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Slide Number Placeholder 5"/>
          <p:cNvSpPr>
            <a:spLocks noGrp="1"/>
          </p:cNvSpPr>
          <p:nvPr>
            <p:ph type="sldNum" sz="quarter" idx="12"/>
          </p:nvPr>
        </p:nvSpPr>
        <p:spPr>
          <a:xfrm>
            <a:off x="683568" y="4782183"/>
            <a:ext cx="498582" cy="273844"/>
          </a:xfrm>
          <a:prstGeom prst="rect">
            <a:avLst/>
          </a:prstGeom>
        </p:spPr>
        <p:txBody>
          <a:bodyPr/>
          <a:lstStyle/>
          <a:p>
            <a:fld id="{606BBCBA-A372-4986-84CE-A7DB654336C0}" type="slidenum">
              <a:rPr lang="fr-FR" smtClean="0"/>
              <a:t>‹#›</a:t>
            </a:fld>
            <a:endParaRPr lang="fr-FR"/>
          </a:p>
        </p:txBody>
      </p:sp>
    </p:spTree>
    <p:extLst>
      <p:ext uri="{BB962C8B-B14F-4D97-AF65-F5344CB8AC3E}">
        <p14:creationId xmlns:p14="http://schemas.microsoft.com/office/powerpoint/2010/main" val="26617239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02000" y="951570"/>
            <a:ext cx="7740000" cy="3780420"/>
          </a:xfrm>
          <a:prstGeom prst="rect">
            <a:avLst/>
          </a:prstGeom>
        </p:spPr>
        <p:txBody>
          <a:bodyPr/>
          <a:lstStyle/>
          <a:p>
            <a:pPr lvl="0"/>
            <a:r>
              <a:rPr lang="en-US" dirty="0"/>
              <a:t>Keep your PowerPoint presentation brief, they are meant to guide you while you speak</a:t>
            </a:r>
          </a:p>
          <a:p>
            <a:pPr lvl="0"/>
            <a:r>
              <a:rPr lang="en-US" dirty="0"/>
              <a:t>You want the audience to hear you they should not be reading a PPT slide</a:t>
            </a:r>
          </a:p>
          <a:p>
            <a:pPr lvl="0"/>
            <a:r>
              <a:rPr lang="en-US" dirty="0"/>
              <a:t>PPT presentations do not serve as hand outs</a:t>
            </a:r>
          </a:p>
          <a:p>
            <a:pPr lvl="0"/>
            <a:r>
              <a:rPr lang="en-US" dirty="0"/>
              <a:t>Do not change the font or the </a:t>
            </a:r>
            <a:r>
              <a:rPr lang="en-US" dirty="0" err="1"/>
              <a:t>colours</a:t>
            </a:r>
            <a:r>
              <a:rPr lang="en-US" dirty="0"/>
              <a:t> in the template</a:t>
            </a:r>
          </a:p>
          <a:p>
            <a:pPr lvl="0"/>
            <a:r>
              <a:rPr lang="en-US" dirty="0"/>
              <a:t>Only use the UNOPS photos or UNOPS icons</a:t>
            </a:r>
          </a:p>
          <a:p>
            <a:pPr lvl="0"/>
            <a:r>
              <a:rPr lang="en-US" dirty="0"/>
              <a:t>No clipart please</a:t>
            </a:r>
          </a:p>
          <a:p>
            <a:pPr lvl="0"/>
            <a:r>
              <a:rPr lang="en-US" dirty="0"/>
              <a:t>No animated transitions or animations</a:t>
            </a:r>
            <a:endParaRPr lang="en-GB" dirty="0"/>
          </a:p>
        </p:txBody>
      </p:sp>
      <p:sp>
        <p:nvSpPr>
          <p:cNvPr id="5"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742005206"/>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with one image">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p>
            <a:r>
              <a:rPr lang="en-US"/>
              <a:t>Click to edit Master title style</a:t>
            </a:r>
            <a:endParaRPr lang="en-GB" dirty="0"/>
          </a:p>
        </p:txBody>
      </p:sp>
      <p:sp>
        <p:nvSpPr>
          <p:cNvPr id="9" name="Picture Placeholder 8"/>
          <p:cNvSpPr>
            <a:spLocks noGrp="1"/>
          </p:cNvSpPr>
          <p:nvPr>
            <p:ph type="pic" sz="quarter" idx="10" hasCustomPrompt="1"/>
          </p:nvPr>
        </p:nvSpPr>
        <p:spPr>
          <a:xfrm>
            <a:off x="5057450" y="951310"/>
            <a:ext cx="3384550" cy="3564656"/>
          </a:xfrm>
          <a:prstGeom prst="rect">
            <a:avLst/>
          </a:prstGeom>
        </p:spPr>
        <p:txBody>
          <a:bodyPr/>
          <a:lstStyle>
            <a:lvl1pPr marL="0" indent="0" rtl="0">
              <a:buFontTx/>
              <a:buNone/>
              <a:defRPr baseline="0"/>
            </a:lvl1pPr>
          </a:lstStyle>
          <a:p>
            <a:r>
              <a:rPr lang="en-GB" dirty="0"/>
              <a:t>Insert UNOPS photo/icon here</a:t>
            </a:r>
          </a:p>
        </p:txBody>
      </p:sp>
      <p:sp>
        <p:nvSpPr>
          <p:cNvPr id="11" name="Text Placeholder 10"/>
          <p:cNvSpPr>
            <a:spLocks noGrp="1"/>
          </p:cNvSpPr>
          <p:nvPr>
            <p:ph type="body" sz="quarter" idx="11" hasCustomPrompt="1"/>
          </p:nvPr>
        </p:nvSpPr>
        <p:spPr>
          <a:xfrm>
            <a:off x="702003" y="951310"/>
            <a:ext cx="3960813" cy="3780234"/>
          </a:xfrm>
          <a:prstGeom prst="rect">
            <a:avLst/>
          </a:prstGeom>
        </p:spPr>
        <p:txBody>
          <a:bodyPr/>
          <a:lstStyle>
            <a:lvl1pPr marL="0" indent="0" rtl="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409187751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lvl1pPr>
              <a:defRPr>
                <a:solidFill>
                  <a:srgbClr val="E8B349"/>
                </a:solidFill>
              </a:defRPr>
            </a:lvl1pPr>
          </a:lstStyle>
          <a:p>
            <a:r>
              <a:rPr lang="en-US"/>
              <a:t>Click to edit Master title style</a:t>
            </a:r>
            <a:endParaRPr lang="en-GB" dirty="0"/>
          </a:p>
        </p:txBody>
      </p:sp>
      <p:sp>
        <p:nvSpPr>
          <p:cNvPr id="3" name="Text Placeholder 10"/>
          <p:cNvSpPr>
            <a:spLocks noGrp="1"/>
          </p:cNvSpPr>
          <p:nvPr>
            <p:ph type="body" sz="quarter" idx="11" hasCustomPrompt="1"/>
          </p:nvPr>
        </p:nvSpPr>
        <p:spPr>
          <a:xfrm>
            <a:off x="702000" y="951310"/>
            <a:ext cx="3600000" cy="3780234"/>
          </a:xfrm>
          <a:prstGeom prst="rect">
            <a:avLst/>
          </a:prstGeom>
        </p:spPr>
        <p:txBody>
          <a:bodyPr/>
          <a:lstStyle>
            <a:lvl1pPr marL="0" indent="0">
              <a:buNone/>
              <a:defRPr>
                <a:solidFill>
                  <a:srgbClr val="193B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 here</a:t>
            </a:r>
            <a:endParaRPr lang="en-GB" dirty="0"/>
          </a:p>
        </p:txBody>
      </p:sp>
      <p:sp>
        <p:nvSpPr>
          <p:cNvPr id="4" name="Text Placeholder 10"/>
          <p:cNvSpPr>
            <a:spLocks noGrp="1"/>
          </p:cNvSpPr>
          <p:nvPr>
            <p:ph type="body" sz="quarter" idx="12" hasCustomPrompt="1"/>
          </p:nvPr>
        </p:nvSpPr>
        <p:spPr>
          <a:xfrm>
            <a:off x="4842000" y="951570"/>
            <a:ext cx="3600000" cy="3780234"/>
          </a:xfrm>
          <a:prstGeom prst="rect">
            <a:avLst/>
          </a:prstGeom>
        </p:spPr>
        <p:txBody>
          <a:bodyPr/>
          <a:lstStyle>
            <a:lvl1pPr marL="0" indent="0">
              <a:buNone/>
              <a:defRPr baseline="0">
                <a:solidFill>
                  <a:srgbClr val="193B59"/>
                </a:solidFill>
              </a:defRPr>
            </a:lvl1pPr>
          </a:lstStyle>
          <a:p>
            <a:pPr lvl="0"/>
            <a:r>
              <a:rPr lang="en-US" dirty="0"/>
              <a:t>Insert text here</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979906230"/>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graphs">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p>
            <a:r>
              <a:rPr lang="en-US"/>
              <a:t>Click to edit Master title style</a:t>
            </a:r>
            <a:endParaRPr lang="en-GB" dirty="0"/>
          </a:p>
        </p:txBody>
      </p:sp>
      <p:sp>
        <p:nvSpPr>
          <p:cNvPr id="6" name="Content Placeholder 9"/>
          <p:cNvSpPr>
            <a:spLocks noGrp="1"/>
          </p:cNvSpPr>
          <p:nvPr>
            <p:ph sz="quarter" idx="10" hasCustomPrompt="1"/>
          </p:nvPr>
        </p:nvSpPr>
        <p:spPr>
          <a:xfrm>
            <a:off x="702000" y="951990"/>
            <a:ext cx="3600000" cy="3780000"/>
          </a:xfrm>
          <a:prstGeom prst="rect">
            <a:avLst/>
          </a:prstGeom>
        </p:spPr>
        <p:txBody>
          <a:bodyPr/>
          <a:lstStyle>
            <a:lvl1pPr marL="0" indent="0">
              <a:buFontTx/>
              <a:buNone/>
              <a:defRPr baseline="0"/>
            </a:lvl1pPr>
          </a:lstStyle>
          <a:p>
            <a:pPr lvl="0"/>
            <a:r>
              <a:rPr lang="en-US" dirty="0"/>
              <a:t>Insert UNOPS photo/icon/table/chart here</a:t>
            </a:r>
            <a:endParaRPr lang="en-GB" dirty="0"/>
          </a:p>
        </p:txBody>
      </p:sp>
      <p:sp>
        <p:nvSpPr>
          <p:cNvPr id="7" name="Content Placeholder 9"/>
          <p:cNvSpPr>
            <a:spLocks noGrp="1"/>
          </p:cNvSpPr>
          <p:nvPr>
            <p:ph sz="quarter" idx="11" hasCustomPrompt="1"/>
          </p:nvPr>
        </p:nvSpPr>
        <p:spPr>
          <a:xfrm>
            <a:off x="4842000" y="951570"/>
            <a:ext cx="3600000" cy="3780000"/>
          </a:xfrm>
          <a:prstGeom prst="rect">
            <a:avLst/>
          </a:prstGeo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UNOPS photo/icon/table/chart here</a:t>
            </a:r>
            <a:endParaRPr lang="en-GB" dirty="0"/>
          </a:p>
        </p:txBody>
      </p:sp>
      <p:sp>
        <p:nvSpPr>
          <p:cNvPr id="8"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105395170"/>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8"/>
          <p:cNvSpPr>
            <a:spLocks noGrp="1"/>
          </p:cNvSpPr>
          <p:nvPr>
            <p:ph type="pic" sz="quarter" idx="11" hasCustomPrompt="1"/>
          </p:nvPr>
        </p:nvSpPr>
        <p:spPr>
          <a:xfrm>
            <a:off x="5057450" y="951310"/>
            <a:ext cx="3384550" cy="3564656"/>
          </a:xfrm>
          <a:prstGeom prst="rect">
            <a:avLst/>
          </a:prstGeom>
        </p:spPr>
        <p:txBody>
          <a:bodyPr/>
          <a:lstStyle>
            <a:lvl1pPr marL="0" indent="0" rtl="0">
              <a:buFontTx/>
              <a:buNone/>
              <a:defRPr baseline="0"/>
            </a:lvl1pPr>
          </a:lstStyle>
          <a:p>
            <a:r>
              <a:rPr lang="en-GB" dirty="0"/>
              <a:t>Insert UNOPS photo/icon here</a:t>
            </a:r>
          </a:p>
        </p:txBody>
      </p:sp>
      <p:sp>
        <p:nvSpPr>
          <p:cNvPr id="5" name="Text Placeholder 10"/>
          <p:cNvSpPr>
            <a:spLocks noGrp="1"/>
          </p:cNvSpPr>
          <p:nvPr>
            <p:ph type="body" sz="quarter" idx="12" hasCustomPrompt="1"/>
          </p:nvPr>
        </p:nvSpPr>
        <p:spPr>
          <a:xfrm>
            <a:off x="702003" y="951310"/>
            <a:ext cx="3960813" cy="3780234"/>
          </a:xfrm>
          <a:prstGeom prst="rect">
            <a:avLst/>
          </a:prstGeom>
        </p:spPr>
        <p:txBody>
          <a:bodyPr/>
          <a:lstStyle>
            <a:lvl1pPr marL="0" indent="0" rtl="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6BBCBA-A372-4986-84CE-A7DB654336C0}" type="slidenum">
              <a:rPr lang="fr-FR" smtClean="0"/>
              <a:t>‹#›</a:t>
            </a:fld>
            <a:endParaRPr lang="fr-FR"/>
          </a:p>
        </p:txBody>
      </p:sp>
    </p:spTree>
    <p:extLst>
      <p:ext uri="{BB962C8B-B14F-4D97-AF65-F5344CB8AC3E}">
        <p14:creationId xmlns:p14="http://schemas.microsoft.com/office/powerpoint/2010/main" val="30885424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8"/>
          <p:cNvSpPr>
            <a:spLocks noGrp="1"/>
          </p:cNvSpPr>
          <p:nvPr>
            <p:ph type="pic" sz="quarter" idx="11" hasCustomPrompt="1"/>
          </p:nvPr>
        </p:nvSpPr>
        <p:spPr>
          <a:xfrm>
            <a:off x="5057450" y="951310"/>
            <a:ext cx="3384550" cy="3564656"/>
          </a:xfrm>
          <a:prstGeom prst="rect">
            <a:avLst/>
          </a:prstGeom>
        </p:spPr>
        <p:txBody>
          <a:bodyPr/>
          <a:lstStyle>
            <a:lvl1pPr marL="0" indent="0" rtl="0">
              <a:buFontTx/>
              <a:buNone/>
              <a:defRPr baseline="0"/>
            </a:lvl1pPr>
          </a:lstStyle>
          <a:p>
            <a:r>
              <a:rPr lang="en-GB" dirty="0"/>
              <a:t>Insert UNOPS photo/icon here</a:t>
            </a:r>
          </a:p>
        </p:txBody>
      </p:sp>
      <p:sp>
        <p:nvSpPr>
          <p:cNvPr id="5" name="Text Placeholder 10"/>
          <p:cNvSpPr>
            <a:spLocks noGrp="1"/>
          </p:cNvSpPr>
          <p:nvPr>
            <p:ph type="body" sz="quarter" idx="12" hasCustomPrompt="1"/>
          </p:nvPr>
        </p:nvSpPr>
        <p:spPr>
          <a:xfrm>
            <a:off x="702003" y="951310"/>
            <a:ext cx="3960813" cy="3780234"/>
          </a:xfrm>
          <a:prstGeom prst="rect">
            <a:avLst/>
          </a:prstGeom>
        </p:spPr>
        <p:txBody>
          <a:bodyPr/>
          <a:lstStyle>
            <a:lvl1pPr marL="0" indent="0" rtl="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3088542430"/>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ase studies">
    <p:spTree>
      <p:nvGrpSpPr>
        <p:cNvPr id="1" name=""/>
        <p:cNvGrpSpPr/>
        <p:nvPr/>
      </p:nvGrpSpPr>
      <p:grpSpPr>
        <a:xfrm>
          <a:off x="0" y="0"/>
          <a:ext cx="0" cy="0"/>
          <a:chOff x="0" y="0"/>
          <a:chExt cx="0" cy="0"/>
        </a:xfrm>
      </p:grpSpPr>
      <p:sp>
        <p:nvSpPr>
          <p:cNvPr id="3" name="Picture Placeholder 8"/>
          <p:cNvSpPr>
            <a:spLocks noGrp="1"/>
          </p:cNvSpPr>
          <p:nvPr>
            <p:ph type="pic" sz="quarter" idx="11" hasCustomPrompt="1"/>
          </p:nvPr>
        </p:nvSpPr>
        <p:spPr>
          <a:xfrm>
            <a:off x="5057450" y="951310"/>
            <a:ext cx="3384550" cy="3564656"/>
          </a:xfrm>
          <a:prstGeom prst="rect">
            <a:avLst/>
          </a:prstGeom>
        </p:spPr>
        <p:txBody>
          <a:bodyPr/>
          <a:lstStyle>
            <a:lvl1pPr marL="0" indent="0" rtl="0">
              <a:buFontTx/>
              <a:buNone/>
              <a:defRPr baseline="0"/>
            </a:lvl1pPr>
          </a:lstStyle>
          <a:p>
            <a:r>
              <a:rPr lang="en-GB" dirty="0"/>
              <a:t>Insert UNOPS photo/icon here</a:t>
            </a:r>
          </a:p>
        </p:txBody>
      </p:sp>
      <p:sp>
        <p:nvSpPr>
          <p:cNvPr id="4" name="Text Placeholder 10"/>
          <p:cNvSpPr>
            <a:spLocks noGrp="1"/>
          </p:cNvSpPr>
          <p:nvPr>
            <p:ph type="body" sz="quarter" idx="12" hasCustomPrompt="1"/>
          </p:nvPr>
        </p:nvSpPr>
        <p:spPr>
          <a:xfrm>
            <a:off x="702003" y="1329614"/>
            <a:ext cx="3960813" cy="3401931"/>
          </a:xfrm>
          <a:prstGeom prst="rect">
            <a:avLst/>
          </a:prstGeom>
        </p:spPr>
        <p:txBody>
          <a:bodyPr/>
          <a:lstStyle>
            <a:lvl1pPr marL="0" indent="0" rtl="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sp>
        <p:nvSpPr>
          <p:cNvPr id="15" name="Title 14"/>
          <p:cNvSpPr>
            <a:spLocks noGrp="1"/>
          </p:cNvSpPr>
          <p:nvPr>
            <p:ph type="title"/>
          </p:nvPr>
        </p:nvSpPr>
        <p:spPr/>
        <p:txBody>
          <a:bodyPr/>
          <a:lstStyle>
            <a:lvl1pPr>
              <a:defRPr sz="1400">
                <a:solidFill>
                  <a:srgbClr val="62676C"/>
                </a:solidFill>
              </a:defRPr>
            </a:lvl1pPr>
          </a:lstStyle>
          <a:p>
            <a:r>
              <a:rPr lang="en-US"/>
              <a:t>Click to edit Master title style</a:t>
            </a:r>
            <a:endParaRPr lang="en-GB" dirty="0"/>
          </a:p>
        </p:txBody>
      </p:sp>
      <p:sp>
        <p:nvSpPr>
          <p:cNvPr id="17" name="Text Placeholder 16"/>
          <p:cNvSpPr>
            <a:spLocks noGrp="1"/>
          </p:cNvSpPr>
          <p:nvPr>
            <p:ph type="body" sz="quarter" idx="13" hasCustomPrompt="1"/>
          </p:nvPr>
        </p:nvSpPr>
        <p:spPr>
          <a:xfrm>
            <a:off x="683568" y="681540"/>
            <a:ext cx="3959225" cy="378042"/>
          </a:xfrm>
        </p:spPr>
        <p:txBody>
          <a:bodyPr/>
          <a:lstStyle>
            <a:lvl1pPr marL="0" indent="0">
              <a:buNone/>
              <a:defRPr b="1" cap="all" baseline="0">
                <a:solidFill>
                  <a:srgbClr val="DAA82A"/>
                </a:solidFill>
                <a:latin typeface="+mj-lt"/>
              </a:defRPr>
            </a:lvl1pPr>
          </a:lstStyle>
          <a:p>
            <a:pPr lvl="0"/>
            <a:r>
              <a:rPr lang="en-GB" dirty="0"/>
              <a:t>Insert texts here</a:t>
            </a:r>
          </a:p>
        </p:txBody>
      </p:sp>
      <p:sp>
        <p:nvSpPr>
          <p:cNvPr id="21"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846670891"/>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photo_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dirty="0"/>
          </a:p>
        </p:txBody>
      </p:sp>
      <p:sp>
        <p:nvSpPr>
          <p:cNvPr id="7" name="Title 6"/>
          <p:cNvSpPr>
            <a:spLocks noGrp="1"/>
          </p:cNvSpPr>
          <p:nvPr>
            <p:ph type="title" hasCustomPrompt="1"/>
          </p:nvPr>
        </p:nvSpPr>
        <p:spPr>
          <a:xfrm>
            <a:off x="702000" y="2787253"/>
            <a:ext cx="3600000" cy="270000"/>
          </a:xfrm>
        </p:spPr>
        <p:txBody>
          <a:bodyPr>
            <a:noAutofit/>
          </a:bodyPr>
          <a:lstStyle>
            <a:lvl1pPr>
              <a:defRPr sz="1400" cap="none" baseline="0">
                <a:solidFill>
                  <a:srgbClr val="E8B349"/>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3600450" cy="1620000"/>
          </a:xfrm>
          <a:prstGeom prst="rect">
            <a:avLst/>
          </a:prstGeom>
        </p:spPr>
        <p:txBody>
          <a:bodyPr>
            <a:noAutofit/>
          </a:bodyPr>
          <a:lstStyle>
            <a:lvl1pPr marL="0" indent="0">
              <a:buFontTx/>
              <a:buNone/>
              <a:defRPr sz="1400"/>
            </a:lvl1pPr>
          </a:lstStyle>
          <a:p>
            <a:pPr lvl="0"/>
            <a:r>
              <a:rPr lang="en-US" dirty="0"/>
              <a:t>Description</a:t>
            </a:r>
            <a:endParaRPr lang="en-GB" dirty="0"/>
          </a:p>
        </p:txBody>
      </p:sp>
      <p:sp>
        <p:nvSpPr>
          <p:cNvPr id="15" name="Content Placeholder 9"/>
          <p:cNvSpPr>
            <a:spLocks noGrp="1"/>
          </p:cNvSpPr>
          <p:nvPr>
            <p:ph sz="quarter" idx="13" hasCustomPrompt="1"/>
          </p:nvPr>
        </p:nvSpPr>
        <p:spPr>
          <a:xfrm>
            <a:off x="4842000" y="2787774"/>
            <a:ext cx="3600000" cy="1943796"/>
          </a:xfrm>
          <a:prstGeom prst="rect">
            <a:avLst/>
          </a:prstGeom>
        </p:spPr>
        <p:txBody>
          <a:bodyPr>
            <a:normAutofit/>
          </a:bodyPr>
          <a:lstStyle>
            <a:lvl1pPr marL="0" indent="0">
              <a:buNone/>
              <a:defRPr sz="1400" baseline="0"/>
            </a:lvl1pPr>
          </a:lstStyle>
          <a:p>
            <a:pPr lvl="0"/>
            <a:r>
              <a:rPr lang="en-US" dirty="0"/>
              <a:t>Insert UNOPS photo/icon here</a:t>
            </a:r>
            <a:endParaRPr lang="en-GB" dirty="0"/>
          </a:p>
        </p:txBody>
      </p:sp>
      <p:sp>
        <p:nvSpPr>
          <p:cNvPr id="8"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CE6FED-5B29-4520-9A89-E24DFF2FA50E}" type="slidenum">
              <a:rPr lang="en-GB" smtClean="0"/>
              <a:t>‹#›</a:t>
            </a:fld>
            <a:endParaRPr lang="en-GB" dirty="0"/>
          </a:p>
        </p:txBody>
      </p:sp>
    </p:spTree>
    <p:extLst>
      <p:ext uri="{BB962C8B-B14F-4D97-AF65-F5344CB8AC3E}">
        <p14:creationId xmlns:p14="http://schemas.microsoft.com/office/powerpoint/2010/main" val="4273514264"/>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ntent with photo_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rgbClr val="E8B349"/>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baseline="0">
                <a:solidFill>
                  <a:srgbClr val="193B59"/>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193B59"/>
                </a:solidFill>
              </a:defRPr>
            </a:lvl1pPr>
          </a:lstStyle>
          <a:p>
            <a:pPr lvl="0"/>
            <a:r>
              <a:rPr lang="en-US" dirty="0"/>
              <a:t>Description</a:t>
            </a:r>
            <a:endParaRPr lang="en-GB" dirty="0"/>
          </a:p>
        </p:txBody>
      </p:sp>
    </p:spTree>
    <p:extLst>
      <p:ext uri="{BB962C8B-B14F-4D97-AF65-F5344CB8AC3E}">
        <p14:creationId xmlns:p14="http://schemas.microsoft.com/office/powerpoint/2010/main" val="3037023635"/>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ntent with photo_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499992"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rgbClr val="E8B349"/>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baseline="0">
                <a:solidFill>
                  <a:srgbClr val="193B59"/>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193B59"/>
                </a:solidFill>
              </a:defRPr>
            </a:lvl1pPr>
          </a:lstStyle>
          <a:p>
            <a:pPr lvl="0"/>
            <a:r>
              <a:rPr lang="en-US" dirty="0"/>
              <a:t>Description</a:t>
            </a:r>
            <a:endParaRPr lang="en-GB" dirty="0"/>
          </a:p>
        </p:txBody>
      </p:sp>
      <p:sp>
        <p:nvSpPr>
          <p:cNvPr id="8" name="Picture Placeholder 3"/>
          <p:cNvSpPr>
            <a:spLocks noGrp="1"/>
          </p:cNvSpPr>
          <p:nvPr>
            <p:ph type="pic" sz="quarter" idx="14"/>
          </p:nvPr>
        </p:nvSpPr>
        <p:spPr>
          <a:xfrm>
            <a:off x="4644008" y="0"/>
            <a:ext cx="4499992" cy="2571750"/>
          </a:xfrm>
          <a:prstGeom prst="rect">
            <a:avLst/>
          </a:prstGeom>
        </p:spPr>
        <p:txBody>
          <a:bodyPr/>
          <a:lstStyle/>
          <a:p>
            <a:r>
              <a:rPr lang="en-US"/>
              <a:t>Click icon to add picture</a:t>
            </a:r>
            <a:endParaRPr lang="en-GB"/>
          </a:p>
        </p:txBody>
      </p:sp>
      <p:sp>
        <p:nvSpPr>
          <p:cNvPr id="12"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CE6FED-5B29-4520-9A89-E24DFF2FA50E}" type="slidenum">
              <a:rPr lang="en-GB" smtClean="0"/>
              <a:t>‹#›</a:t>
            </a:fld>
            <a:endParaRPr lang="en-GB" dirty="0"/>
          </a:p>
        </p:txBody>
      </p:sp>
    </p:spTree>
    <p:extLst>
      <p:ext uri="{BB962C8B-B14F-4D97-AF65-F5344CB8AC3E}">
        <p14:creationId xmlns:p14="http://schemas.microsoft.com/office/powerpoint/2010/main" val="2128495383"/>
      </p:ext>
    </p:extLst>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10" name="TextBox 9"/>
          <p:cNvSpPr txBox="1"/>
          <p:nvPr/>
        </p:nvSpPr>
        <p:spPr>
          <a:xfrm>
            <a:off x="3387080" y="1970715"/>
            <a:ext cx="4968552" cy="369332"/>
          </a:xfrm>
          <a:prstGeom prst="rect">
            <a:avLst/>
          </a:prstGeom>
          <a:noFill/>
        </p:spPr>
        <p:txBody>
          <a:bodyPr wrap="square" rtlCol="0">
            <a:spAutoFit/>
          </a:bodyPr>
          <a:lstStyle/>
          <a:p>
            <a:pPr rtl="0"/>
            <a:r>
              <a:rPr lang="en-GB" b="1" dirty="0">
                <a:solidFill>
                  <a:srgbClr val="193B59"/>
                </a:solidFill>
                <a:latin typeface="Arial" panose="020B0604020202020204" pitchFamily="34" charset="0"/>
                <a:cs typeface="Arial" panose="020B0604020202020204" pitchFamily="34" charset="0"/>
              </a:rPr>
              <a:t>SUBSCRIBE</a:t>
            </a:r>
            <a:r>
              <a:rPr lang="en-GB" b="1" baseline="0" dirty="0">
                <a:solidFill>
                  <a:srgbClr val="193B59"/>
                </a:solidFill>
                <a:latin typeface="Arial" panose="020B0604020202020204" pitchFamily="34" charset="0"/>
                <a:cs typeface="Arial" panose="020B0604020202020204" pitchFamily="34" charset="0"/>
              </a:rPr>
              <a:t> TO OUR NEWSLETTER</a:t>
            </a:r>
            <a:r>
              <a:rPr lang="en-GB" b="1" baseline="0" dirty="0">
                <a:solidFill>
                  <a:srgbClr val="62676C"/>
                </a:solidFill>
                <a:latin typeface="Arial" panose="020B0604020202020204" pitchFamily="34" charset="0"/>
                <a:cs typeface="Arial" panose="020B0604020202020204" pitchFamily="34" charset="0"/>
              </a:rPr>
              <a:t> </a:t>
            </a:r>
            <a:r>
              <a:rPr lang="en-GB" b="1" baseline="0" dirty="0">
                <a:latin typeface="Arial" panose="020B0604020202020204" pitchFamily="34" charset="0"/>
                <a:cs typeface="Arial" panose="020B0604020202020204" pitchFamily="34" charset="0"/>
                <a:hlinkClick r:id="rId2"/>
              </a:rPr>
              <a:t>HERE</a:t>
            </a:r>
            <a:endParaRPr lang="en-GB" b="1" dirty="0">
              <a:latin typeface="Arial" panose="020B0604020202020204" pitchFamily="34" charset="0"/>
              <a:cs typeface="Arial" panose="020B0604020202020204" pitchFamily="34" charset="0"/>
            </a:endParaRPr>
          </a:p>
        </p:txBody>
      </p:sp>
      <p:sp>
        <p:nvSpPr>
          <p:cNvPr id="11" name="TextBox 10"/>
          <p:cNvSpPr txBox="1"/>
          <p:nvPr/>
        </p:nvSpPr>
        <p:spPr>
          <a:xfrm>
            <a:off x="4644010" y="2386215"/>
            <a:ext cx="3600500" cy="307777"/>
          </a:xfrm>
          <a:prstGeom prst="rect">
            <a:avLst/>
          </a:prstGeom>
          <a:noFill/>
        </p:spPr>
        <p:txBody>
          <a:bodyPr wrap="square" rtlCol="0">
            <a:spAutoFit/>
          </a:bodyPr>
          <a:lstStyle/>
          <a:p>
            <a:pPr algn="r" rtl="0"/>
            <a:r>
              <a:rPr lang="en-GB" sz="1400" dirty="0">
                <a:solidFill>
                  <a:srgbClr val="193B59"/>
                </a:solidFill>
                <a:latin typeface="Arial" panose="020B0604020202020204" pitchFamily="34" charset="0"/>
                <a:cs typeface="Arial" panose="020B0604020202020204" pitchFamily="34" charset="0"/>
              </a:rPr>
              <a:t>FOLLOW</a:t>
            </a:r>
            <a:r>
              <a:rPr lang="en-GB" sz="1400" baseline="0" dirty="0">
                <a:solidFill>
                  <a:srgbClr val="193B59"/>
                </a:solidFill>
                <a:latin typeface="Arial" panose="020B0604020202020204" pitchFamily="34" charset="0"/>
                <a:cs typeface="Arial" panose="020B0604020202020204" pitchFamily="34" charset="0"/>
              </a:rPr>
              <a:t> US ON SOCIAL MEDIA</a:t>
            </a:r>
            <a:endParaRPr lang="en-GB" sz="1400" dirty="0">
              <a:solidFill>
                <a:srgbClr val="193B59"/>
              </a:solidFill>
              <a:latin typeface="Arial" panose="020B0604020202020204" pitchFamily="34" charset="0"/>
              <a:cs typeface="Arial" panose="020B0604020202020204" pitchFamily="34" charset="0"/>
            </a:endParaRPr>
          </a:p>
        </p:txBody>
      </p:sp>
      <p:grpSp>
        <p:nvGrpSpPr>
          <p:cNvPr id="12" name="Group 11"/>
          <p:cNvGrpSpPr/>
          <p:nvPr/>
        </p:nvGrpSpPr>
        <p:grpSpPr>
          <a:xfrm>
            <a:off x="5612932" y="2812308"/>
            <a:ext cx="2559571" cy="299502"/>
            <a:chOff x="5468888" y="3749744"/>
            <a:chExt cx="2559571" cy="399336"/>
          </a:xfrm>
        </p:grpSpPr>
        <p:pic>
          <p:nvPicPr>
            <p:cNvPr id="13" name="Picture 2" descr="\\crp.unops.local\files\UserHome\leoniec\Desktop\icons social media\facebook.png">
              <a:hlinkClick r:id="rId3"/>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549008" y="3749748"/>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rp.unops.local\files\UserHome\leoniec\Desktop\icons social media\flickr.png">
              <a:hlinkClick r:id="rId5"/>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003269" y="3749749"/>
              <a:ext cx="401723" cy="3993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rp.unops.local\files\UserHome\leoniec\Desktop\icons social media\linkedin.png">
              <a:hlinkClick r:id="rId7"/>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5468888" y="3749749"/>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rp.unops.local\files\UserHome\leoniec\Desktop\icons social media\twitter.png">
              <a:hlinkClick r:id="rId9"/>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629128" y="3749744"/>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rp.unops.local\files\UserHome\leoniec\Desktop\icons social media\youtube.png">
              <a:hlinkClick r:id="rId11"/>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085817" y="3749745"/>
              <a:ext cx="399331" cy="3993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7770171"/>
      </p:ext>
    </p:extLst>
  </p:cSld>
  <p:clrMapOvr>
    <a:masterClrMapping/>
  </p:clrMapOvr>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1D8BD707-D9CF-40AE-B4C6-C98DA3205C09}" type="datetimeFigureOut">
              <a:rPr lang="en-US" smtClean="0"/>
              <a:pPr/>
              <a:t>6/22/2017</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0383947"/>
      </p:ext>
    </p:extLst>
  </p:cSld>
  <p:clrMapOvr>
    <a:masterClrMapping/>
  </p:clrMapOvr>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Grey Title Slide_center aligne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193943" y="2120612"/>
            <a:ext cx="6728400" cy="584775"/>
          </a:xfrm>
          <a:prstGeom prst="rect">
            <a:avLst/>
          </a:prstGeom>
        </p:spPr>
        <p:txBody>
          <a:bodyPr>
            <a:spAutoFit/>
          </a:bodyPr>
          <a:lstStyle>
            <a:lvl1pPr algn="ctr">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193943" y="3138895"/>
            <a:ext cx="6728400" cy="461665"/>
          </a:xfrm>
          <a:prstGeom prst="rect">
            <a:avLst/>
          </a:prstGeom>
        </p:spPr>
        <p:txBody>
          <a:bodyPr>
            <a:spAutoFit/>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6862" y="1733659"/>
            <a:ext cx="1742569" cy="238622"/>
          </a:xfrm>
          <a:prstGeom prst="rect">
            <a:avLst/>
          </a:prstGeom>
        </p:spPr>
      </p:pic>
    </p:spTree>
    <p:extLst>
      <p:ext uri="{BB962C8B-B14F-4D97-AF65-F5344CB8AC3E}">
        <p14:creationId xmlns:p14="http://schemas.microsoft.com/office/powerpoint/2010/main" val="2039952694"/>
      </p:ext>
    </p:extLst>
  </p:cSld>
  <p:clrMapOvr>
    <a:masterClrMapping/>
  </p:clrMapOvr>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endParaRPr lang="fr-F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B26D088-124D-458A-9F6C-8C73F387A234}" type="datetimeFigureOut">
              <a:rPr lang="fr-FR" smtClean="0"/>
              <a:t>22/06/2017</a:t>
            </a:fld>
            <a:endParaRPr lang="fr-F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Slide Number Placeholder 5"/>
          <p:cNvSpPr>
            <a:spLocks noGrp="1"/>
          </p:cNvSpPr>
          <p:nvPr>
            <p:ph type="sldNum" sz="quarter" idx="12"/>
          </p:nvPr>
        </p:nvSpPr>
        <p:spPr>
          <a:xfrm>
            <a:off x="683568" y="4782183"/>
            <a:ext cx="498582" cy="273844"/>
          </a:xfrm>
          <a:prstGeom prst="rect">
            <a:avLst/>
          </a:prstGeom>
        </p:spPr>
        <p:txBody>
          <a:bodyPr/>
          <a:lstStyle/>
          <a:p>
            <a:fld id="{606BBCBA-A372-4986-84CE-A7DB654336C0}" type="slidenum">
              <a:rPr lang="fr-FR" smtClean="0"/>
              <a:t>‹#›</a:t>
            </a:fld>
            <a:endParaRPr lang="fr-FR"/>
          </a:p>
        </p:txBody>
      </p:sp>
    </p:spTree>
    <p:extLst>
      <p:ext uri="{BB962C8B-B14F-4D97-AF65-F5344CB8AC3E}">
        <p14:creationId xmlns:p14="http://schemas.microsoft.com/office/powerpoint/2010/main" val="26617239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02000" y="951570"/>
            <a:ext cx="7740000" cy="3780420"/>
          </a:xfrm>
          <a:prstGeom prst="rect">
            <a:avLst/>
          </a:prstGeom>
        </p:spPr>
        <p:txBody>
          <a:bodyPr/>
          <a:lstStyle/>
          <a:p>
            <a:pPr lvl="0"/>
            <a:r>
              <a:rPr lang="en-US" dirty="0"/>
              <a:t>Keep your PowerPoint presentation brief, they are meant to guide you while you speak</a:t>
            </a:r>
          </a:p>
          <a:p>
            <a:pPr lvl="0"/>
            <a:r>
              <a:rPr lang="en-US" dirty="0"/>
              <a:t>You want the audience to hear you they should not be reading a PPT slide</a:t>
            </a:r>
          </a:p>
          <a:p>
            <a:pPr lvl="0"/>
            <a:r>
              <a:rPr lang="en-US" dirty="0"/>
              <a:t>PPT presentations do not serve as hand outs</a:t>
            </a:r>
          </a:p>
          <a:p>
            <a:pPr lvl="0"/>
            <a:r>
              <a:rPr lang="en-US" dirty="0"/>
              <a:t>Do not change the font or the </a:t>
            </a:r>
            <a:r>
              <a:rPr lang="en-US" dirty="0" err="1"/>
              <a:t>colours</a:t>
            </a:r>
            <a:r>
              <a:rPr lang="en-US" dirty="0"/>
              <a:t> in the template</a:t>
            </a:r>
          </a:p>
          <a:p>
            <a:pPr lvl="0"/>
            <a:r>
              <a:rPr lang="en-US" dirty="0"/>
              <a:t>Only use the UNOPS photos or UNOPS icons</a:t>
            </a:r>
          </a:p>
          <a:p>
            <a:pPr lvl="0"/>
            <a:r>
              <a:rPr lang="en-US" dirty="0"/>
              <a:t>No clipart please</a:t>
            </a:r>
          </a:p>
          <a:p>
            <a:pPr lvl="0"/>
            <a:r>
              <a:rPr lang="en-US" dirty="0"/>
              <a:t>No animated transitions or animations</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75343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ase studies">
    <p:spTree>
      <p:nvGrpSpPr>
        <p:cNvPr id="1" name=""/>
        <p:cNvGrpSpPr/>
        <p:nvPr/>
      </p:nvGrpSpPr>
      <p:grpSpPr>
        <a:xfrm>
          <a:off x="0" y="0"/>
          <a:ext cx="0" cy="0"/>
          <a:chOff x="0" y="0"/>
          <a:chExt cx="0" cy="0"/>
        </a:xfrm>
      </p:grpSpPr>
      <p:sp>
        <p:nvSpPr>
          <p:cNvPr id="3" name="Picture Placeholder 8"/>
          <p:cNvSpPr>
            <a:spLocks noGrp="1"/>
          </p:cNvSpPr>
          <p:nvPr>
            <p:ph type="pic" sz="quarter" idx="11" hasCustomPrompt="1"/>
          </p:nvPr>
        </p:nvSpPr>
        <p:spPr>
          <a:xfrm>
            <a:off x="5057450" y="951310"/>
            <a:ext cx="3384550" cy="3564656"/>
          </a:xfrm>
          <a:prstGeom prst="rect">
            <a:avLst/>
          </a:prstGeom>
        </p:spPr>
        <p:txBody>
          <a:bodyPr/>
          <a:lstStyle>
            <a:lvl1pPr marL="0" indent="0" rtl="0">
              <a:buFontTx/>
              <a:buNone/>
              <a:defRPr baseline="0"/>
            </a:lvl1pPr>
          </a:lstStyle>
          <a:p>
            <a:r>
              <a:rPr lang="en-GB" dirty="0"/>
              <a:t>Insert UNOPS photo/icon here</a:t>
            </a:r>
          </a:p>
        </p:txBody>
      </p:sp>
      <p:sp>
        <p:nvSpPr>
          <p:cNvPr id="4" name="Text Placeholder 10"/>
          <p:cNvSpPr>
            <a:spLocks noGrp="1"/>
          </p:cNvSpPr>
          <p:nvPr>
            <p:ph type="body" sz="quarter" idx="12" hasCustomPrompt="1"/>
          </p:nvPr>
        </p:nvSpPr>
        <p:spPr>
          <a:xfrm>
            <a:off x="702003" y="1329614"/>
            <a:ext cx="3960813" cy="3401931"/>
          </a:xfrm>
          <a:prstGeom prst="rect">
            <a:avLst/>
          </a:prstGeom>
        </p:spPr>
        <p:txBody>
          <a:bodyPr/>
          <a:lstStyle>
            <a:lvl1pPr marL="0" indent="0" rtl="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sp>
        <p:nvSpPr>
          <p:cNvPr id="15" name="Title 14"/>
          <p:cNvSpPr>
            <a:spLocks noGrp="1"/>
          </p:cNvSpPr>
          <p:nvPr>
            <p:ph type="title"/>
          </p:nvPr>
        </p:nvSpPr>
        <p:spPr/>
        <p:txBody>
          <a:bodyPr/>
          <a:lstStyle>
            <a:lvl1pPr>
              <a:defRPr sz="1400">
                <a:solidFill>
                  <a:srgbClr val="62676C"/>
                </a:solidFill>
              </a:defRPr>
            </a:lvl1pPr>
          </a:lstStyle>
          <a:p>
            <a:r>
              <a:rPr lang="en-US"/>
              <a:t>Click to edit Master title style</a:t>
            </a:r>
            <a:endParaRPr lang="en-GB" dirty="0"/>
          </a:p>
        </p:txBody>
      </p:sp>
      <p:sp>
        <p:nvSpPr>
          <p:cNvPr id="17" name="Text Placeholder 16"/>
          <p:cNvSpPr>
            <a:spLocks noGrp="1"/>
          </p:cNvSpPr>
          <p:nvPr>
            <p:ph type="body" sz="quarter" idx="13" hasCustomPrompt="1"/>
          </p:nvPr>
        </p:nvSpPr>
        <p:spPr>
          <a:xfrm>
            <a:off x="683568" y="681540"/>
            <a:ext cx="3959225" cy="378042"/>
          </a:xfrm>
        </p:spPr>
        <p:txBody>
          <a:bodyPr/>
          <a:lstStyle>
            <a:lvl1pPr marL="0" indent="0">
              <a:buNone/>
              <a:defRPr b="1" cap="all" baseline="0">
                <a:solidFill>
                  <a:srgbClr val="DAA82A"/>
                </a:solidFill>
                <a:latin typeface="+mj-lt"/>
              </a:defRPr>
            </a:lvl1pPr>
          </a:lstStyle>
          <a:p>
            <a:pPr lvl="0"/>
            <a:r>
              <a:rPr lang="en-GB" dirty="0"/>
              <a:t>Insert texts here</a:t>
            </a:r>
          </a:p>
        </p:txBody>
      </p:sp>
      <p:sp>
        <p:nvSpPr>
          <p:cNvPr id="21"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6BBCBA-A372-4986-84CE-A7DB654336C0}" type="slidenum">
              <a:rPr lang="fr-FR" smtClean="0"/>
              <a:t>‹#›</a:t>
            </a:fld>
            <a:endParaRPr lang="fr-FR"/>
          </a:p>
        </p:txBody>
      </p:sp>
    </p:spTree>
    <p:extLst>
      <p:ext uri="{BB962C8B-B14F-4D97-AF65-F5344CB8AC3E}">
        <p14:creationId xmlns:p14="http://schemas.microsoft.com/office/powerpoint/2010/main" val="846670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one image">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p>
            <a:r>
              <a:rPr lang="en-US"/>
              <a:t>Click to edit Master title style</a:t>
            </a:r>
            <a:endParaRPr lang="en-GB"/>
          </a:p>
        </p:txBody>
      </p:sp>
      <p:sp>
        <p:nvSpPr>
          <p:cNvPr id="9" name="Picture Placeholder 8"/>
          <p:cNvSpPr>
            <a:spLocks noGrp="1"/>
          </p:cNvSpPr>
          <p:nvPr>
            <p:ph type="pic" sz="quarter" idx="10" hasCustomPrompt="1"/>
          </p:nvPr>
        </p:nvSpPr>
        <p:spPr>
          <a:xfrm>
            <a:off x="5057450" y="951310"/>
            <a:ext cx="3384550" cy="3780680"/>
          </a:xfrm>
          <a:prstGeom prst="rect">
            <a:avLst/>
          </a:prstGeom>
        </p:spPr>
        <p:txBody>
          <a:bodyPr/>
          <a:lstStyle>
            <a:lvl1pPr marL="0" indent="0">
              <a:buFontTx/>
              <a:buNone/>
              <a:defRPr baseline="0"/>
            </a:lvl1pPr>
          </a:lstStyle>
          <a:p>
            <a:r>
              <a:rPr lang="en-GB" dirty="0"/>
              <a:t>Insert UNOPS photo/icon here</a:t>
            </a:r>
          </a:p>
        </p:txBody>
      </p:sp>
      <p:sp>
        <p:nvSpPr>
          <p:cNvPr id="11" name="Text Placeholder 10"/>
          <p:cNvSpPr>
            <a:spLocks noGrp="1"/>
          </p:cNvSpPr>
          <p:nvPr>
            <p:ph type="body" sz="quarter" idx="11" hasCustomPrompt="1"/>
          </p:nvPr>
        </p:nvSpPr>
        <p:spPr>
          <a:xfrm>
            <a:off x="702003" y="951310"/>
            <a:ext cx="3960813" cy="3780234"/>
          </a:xfrm>
          <a:prstGeom prst="rect">
            <a:avLst/>
          </a:prstGeo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sp>
        <p:nvSpPr>
          <p:cNvPr id="7"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34245477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038352" cy="270000"/>
          </a:xfrm>
        </p:spPr>
        <p:txBody>
          <a:bodyPr/>
          <a:lstStyle/>
          <a:p>
            <a:r>
              <a:rPr lang="en-US"/>
              <a:t>Click to edit Master title style</a:t>
            </a:r>
            <a:endParaRPr lang="en-GB"/>
          </a:p>
        </p:txBody>
      </p:sp>
      <p:sp>
        <p:nvSpPr>
          <p:cNvPr id="3" name="Text Placeholder 10"/>
          <p:cNvSpPr>
            <a:spLocks noGrp="1"/>
          </p:cNvSpPr>
          <p:nvPr>
            <p:ph type="body" sz="quarter" idx="11" hasCustomPrompt="1"/>
          </p:nvPr>
        </p:nvSpPr>
        <p:spPr>
          <a:xfrm>
            <a:off x="702000" y="951310"/>
            <a:ext cx="3600000" cy="378023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 here</a:t>
            </a:r>
            <a:endParaRPr lang="en-GB" dirty="0"/>
          </a:p>
        </p:txBody>
      </p:sp>
      <p:sp>
        <p:nvSpPr>
          <p:cNvPr id="4" name="Text Placeholder 10"/>
          <p:cNvSpPr>
            <a:spLocks noGrp="1"/>
          </p:cNvSpPr>
          <p:nvPr>
            <p:ph type="body" sz="quarter" idx="12" hasCustomPrompt="1"/>
          </p:nvPr>
        </p:nvSpPr>
        <p:spPr>
          <a:xfrm>
            <a:off x="4842000" y="951570"/>
            <a:ext cx="3600000" cy="3780234"/>
          </a:xfrm>
          <a:prstGeom prst="rect">
            <a:avLst/>
          </a:prstGeom>
        </p:spPr>
        <p:txBody>
          <a:bodyPr/>
          <a:lstStyle>
            <a:lvl1pPr marL="0" indent="0">
              <a:buNone/>
              <a:defRPr baseline="0"/>
            </a:lvl1pPr>
          </a:lstStyle>
          <a:p>
            <a:pPr lvl="0"/>
            <a:r>
              <a:rPr lang="en-US" dirty="0"/>
              <a:t>Insert text here</a:t>
            </a:r>
            <a:endParaRPr lang="en-GB" dirty="0"/>
          </a:p>
        </p:txBody>
      </p:sp>
      <p:sp>
        <p:nvSpPr>
          <p:cNvPr id="7" name="Slide Number Placeholder 4"/>
          <p:cNvSpPr txBox="1">
            <a:spLocks/>
          </p:cNvSpPr>
          <p:nvPr userDrawn="1"/>
        </p:nvSpPr>
        <p:spPr>
          <a:xfrm>
            <a:off x="683568" y="4782183"/>
            <a:ext cx="498582" cy="27384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1872957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 graphs">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p>
            <a:r>
              <a:rPr lang="en-US"/>
              <a:t>Click to edit Master title style</a:t>
            </a:r>
            <a:endParaRPr lang="en-GB" dirty="0"/>
          </a:p>
        </p:txBody>
      </p:sp>
      <p:sp>
        <p:nvSpPr>
          <p:cNvPr id="6" name="Content Placeholder 9"/>
          <p:cNvSpPr>
            <a:spLocks noGrp="1"/>
          </p:cNvSpPr>
          <p:nvPr>
            <p:ph sz="quarter" idx="10" hasCustomPrompt="1"/>
          </p:nvPr>
        </p:nvSpPr>
        <p:spPr>
          <a:xfrm>
            <a:off x="702000" y="951990"/>
            <a:ext cx="3600000" cy="3780000"/>
          </a:xfrm>
          <a:prstGeom prst="rect">
            <a:avLst/>
          </a:prstGeom>
        </p:spPr>
        <p:txBody>
          <a:bodyPr/>
          <a:lstStyle>
            <a:lvl1pPr marL="0" indent="0">
              <a:buFontTx/>
              <a:buNone/>
              <a:defRPr baseline="0"/>
            </a:lvl1pPr>
          </a:lstStyle>
          <a:p>
            <a:pPr lvl="0"/>
            <a:r>
              <a:rPr lang="en-US" dirty="0"/>
              <a:t>Insert UNOPS photo/icon/table/chart here</a:t>
            </a:r>
            <a:endParaRPr lang="en-GB" dirty="0"/>
          </a:p>
        </p:txBody>
      </p:sp>
      <p:sp>
        <p:nvSpPr>
          <p:cNvPr id="7" name="Content Placeholder 9"/>
          <p:cNvSpPr>
            <a:spLocks noGrp="1"/>
          </p:cNvSpPr>
          <p:nvPr>
            <p:ph sz="quarter" idx="11" hasCustomPrompt="1"/>
          </p:nvPr>
        </p:nvSpPr>
        <p:spPr>
          <a:xfrm>
            <a:off x="4842000" y="951570"/>
            <a:ext cx="3600000" cy="3780000"/>
          </a:xfrm>
          <a:prstGeom prst="rect">
            <a:avLst/>
          </a:prstGeo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UNOPS photo/icon/table/chart here</a:t>
            </a:r>
            <a:endParaRPr lang="en-GB" dirty="0"/>
          </a:p>
        </p:txBody>
      </p:sp>
      <p:sp>
        <p:nvSpPr>
          <p:cNvPr id="9"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3300724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photo_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3600000" cy="270000"/>
          </a:xfrm>
        </p:spPr>
        <p:txBody>
          <a:bodyPr>
            <a:noAutofit/>
          </a:bodyPr>
          <a:lstStyle>
            <a:lvl1pPr>
              <a:defRPr sz="1400" cap="none" baseline="0">
                <a:solidFill>
                  <a:schemeClr val="accent1"/>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3600450" cy="1620000"/>
          </a:xfrm>
          <a:prstGeom prst="rect">
            <a:avLst/>
          </a:prstGeom>
        </p:spPr>
        <p:txBody>
          <a:bodyPr>
            <a:noAutofit/>
          </a:bodyPr>
          <a:lstStyle>
            <a:lvl1pPr marL="0" indent="0">
              <a:buFontTx/>
              <a:buNone/>
              <a:defRPr sz="1400"/>
            </a:lvl1pPr>
          </a:lstStyle>
          <a:p>
            <a:pPr lvl="0"/>
            <a:r>
              <a:rPr lang="en-US" dirty="0"/>
              <a:t>Description</a:t>
            </a:r>
            <a:endParaRPr lang="en-GB" dirty="0"/>
          </a:p>
        </p:txBody>
      </p:sp>
      <p:sp>
        <p:nvSpPr>
          <p:cNvPr id="15" name="Content Placeholder 9"/>
          <p:cNvSpPr>
            <a:spLocks noGrp="1"/>
          </p:cNvSpPr>
          <p:nvPr>
            <p:ph sz="quarter" idx="13" hasCustomPrompt="1"/>
          </p:nvPr>
        </p:nvSpPr>
        <p:spPr>
          <a:xfrm>
            <a:off x="4842000" y="2787774"/>
            <a:ext cx="3600000" cy="1943796"/>
          </a:xfrm>
          <a:prstGeom prst="rect">
            <a:avLst/>
          </a:prstGeom>
        </p:spPr>
        <p:txBody>
          <a:bodyPr>
            <a:normAutofit/>
          </a:bodyPr>
          <a:lstStyle>
            <a:lvl1pPr marL="0" indent="0">
              <a:buNone/>
              <a:defRPr sz="1400" baseline="0"/>
            </a:lvl1pPr>
          </a:lstStyle>
          <a:p>
            <a:pPr lvl="0"/>
            <a:r>
              <a:rPr lang="en-US" dirty="0"/>
              <a:t>Insert UNOPS photo/icon here</a:t>
            </a:r>
            <a:endParaRPr lang="en-GB" dirty="0"/>
          </a:p>
        </p:txBody>
      </p:sp>
      <p:sp>
        <p:nvSpPr>
          <p:cNvPr id="9"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577337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photo_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chemeClr val="accent1"/>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a:solidFill>
                  <a:schemeClr val="tx2"/>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chemeClr val="tx2"/>
                </a:solidFill>
              </a:defRPr>
            </a:lvl1pPr>
          </a:lstStyle>
          <a:p>
            <a:pPr lvl="0"/>
            <a:r>
              <a:rPr lang="en-US" dirty="0"/>
              <a:t>Description</a:t>
            </a:r>
            <a:endParaRPr lang="en-GB" dirty="0"/>
          </a:p>
        </p:txBody>
      </p:sp>
      <p:sp>
        <p:nvSpPr>
          <p:cNvPr id="8"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38976701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photo_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499992"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rgbClr val="DAA82A"/>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a:solidFill>
                  <a:srgbClr val="DAA82A"/>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DAA82A"/>
                </a:solidFill>
              </a:defRPr>
            </a:lvl1pPr>
          </a:lstStyle>
          <a:p>
            <a:pPr lvl="0"/>
            <a:r>
              <a:rPr lang="en-US" dirty="0"/>
              <a:t>Description</a:t>
            </a:r>
            <a:endParaRPr lang="en-GB" dirty="0"/>
          </a:p>
        </p:txBody>
      </p:sp>
      <p:sp>
        <p:nvSpPr>
          <p:cNvPr id="8" name="Picture Placeholder 3"/>
          <p:cNvSpPr>
            <a:spLocks noGrp="1"/>
          </p:cNvSpPr>
          <p:nvPr>
            <p:ph type="pic" sz="quarter" idx="14"/>
          </p:nvPr>
        </p:nvSpPr>
        <p:spPr>
          <a:xfrm>
            <a:off x="4644008" y="0"/>
            <a:ext cx="4499992" cy="2571750"/>
          </a:xfrm>
          <a:prstGeom prst="rect">
            <a:avLst/>
          </a:prstGeom>
        </p:spPr>
        <p:txBody>
          <a:bodyPr/>
          <a:lstStyle/>
          <a:p>
            <a:r>
              <a:rPr lang="en-US"/>
              <a:t>Click icon to add picture</a:t>
            </a:r>
            <a:endParaRPr lang="en-GB"/>
          </a:p>
        </p:txBody>
      </p:sp>
      <p:sp>
        <p:nvSpPr>
          <p:cNvPr id="9"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40813323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11" name="TextBox 10"/>
          <p:cNvSpPr txBox="1"/>
          <p:nvPr userDrawn="1"/>
        </p:nvSpPr>
        <p:spPr>
          <a:xfrm>
            <a:off x="3387080" y="1970715"/>
            <a:ext cx="4968552" cy="369332"/>
          </a:xfrm>
          <a:prstGeom prst="rect">
            <a:avLst/>
          </a:prstGeom>
          <a:noFill/>
        </p:spPr>
        <p:txBody>
          <a:bodyPr wrap="square" rtlCol="0">
            <a:spAutoFit/>
          </a:bodyPr>
          <a:lstStyle/>
          <a:p>
            <a:pPr rtl="0"/>
            <a:r>
              <a:rPr lang="en-GB" b="1" dirty="0">
                <a:solidFill>
                  <a:srgbClr val="193B59"/>
                </a:solidFill>
                <a:latin typeface="Arial" panose="020B0604020202020204" pitchFamily="34" charset="0"/>
                <a:cs typeface="Arial" panose="020B0604020202020204" pitchFamily="34" charset="0"/>
              </a:rPr>
              <a:t>SUBSCRIBE</a:t>
            </a:r>
            <a:r>
              <a:rPr lang="en-GB" b="1" baseline="0" dirty="0">
                <a:solidFill>
                  <a:srgbClr val="193B59"/>
                </a:solidFill>
                <a:latin typeface="Arial" panose="020B0604020202020204" pitchFamily="34" charset="0"/>
                <a:cs typeface="Arial" panose="020B0604020202020204" pitchFamily="34" charset="0"/>
              </a:rPr>
              <a:t> TO OUR NEWSLETTER</a:t>
            </a:r>
            <a:r>
              <a:rPr lang="en-GB" b="1" baseline="0" dirty="0">
                <a:solidFill>
                  <a:srgbClr val="62676C"/>
                </a:solidFill>
                <a:latin typeface="Arial" panose="020B0604020202020204" pitchFamily="34" charset="0"/>
                <a:cs typeface="Arial" panose="020B0604020202020204" pitchFamily="34" charset="0"/>
              </a:rPr>
              <a:t> </a:t>
            </a:r>
            <a:r>
              <a:rPr lang="en-GB" b="1" baseline="0" dirty="0">
                <a:latin typeface="Arial" panose="020B0604020202020204" pitchFamily="34" charset="0"/>
                <a:cs typeface="Arial" panose="020B0604020202020204" pitchFamily="34" charset="0"/>
                <a:hlinkClick r:id="rId2"/>
              </a:rPr>
              <a:t>HERE</a:t>
            </a:r>
            <a:endParaRPr lang="en-GB" b="1" dirty="0">
              <a:latin typeface="Arial" panose="020B0604020202020204" pitchFamily="34" charset="0"/>
              <a:cs typeface="Arial" panose="020B0604020202020204" pitchFamily="34" charset="0"/>
            </a:endParaRPr>
          </a:p>
        </p:txBody>
      </p:sp>
      <p:sp>
        <p:nvSpPr>
          <p:cNvPr id="12" name="TextBox 11"/>
          <p:cNvSpPr txBox="1"/>
          <p:nvPr userDrawn="1"/>
        </p:nvSpPr>
        <p:spPr>
          <a:xfrm>
            <a:off x="4644010" y="2386215"/>
            <a:ext cx="3600500" cy="307777"/>
          </a:xfrm>
          <a:prstGeom prst="rect">
            <a:avLst/>
          </a:prstGeom>
          <a:noFill/>
        </p:spPr>
        <p:txBody>
          <a:bodyPr wrap="square" rtlCol="0">
            <a:spAutoFit/>
          </a:bodyPr>
          <a:lstStyle/>
          <a:p>
            <a:pPr algn="r" rtl="0"/>
            <a:r>
              <a:rPr lang="en-GB" sz="1400" dirty="0">
                <a:solidFill>
                  <a:srgbClr val="193B59"/>
                </a:solidFill>
                <a:latin typeface="Arial" panose="020B0604020202020204" pitchFamily="34" charset="0"/>
                <a:cs typeface="Arial" panose="020B0604020202020204" pitchFamily="34" charset="0"/>
              </a:rPr>
              <a:t>FOLLOW</a:t>
            </a:r>
            <a:r>
              <a:rPr lang="en-GB" sz="1400" baseline="0" dirty="0">
                <a:solidFill>
                  <a:srgbClr val="193B59"/>
                </a:solidFill>
                <a:latin typeface="Arial" panose="020B0604020202020204" pitchFamily="34" charset="0"/>
                <a:cs typeface="Arial" panose="020B0604020202020204" pitchFamily="34" charset="0"/>
              </a:rPr>
              <a:t> US ON SOCIAL MEDIA</a:t>
            </a:r>
            <a:endParaRPr lang="en-GB" sz="1400" dirty="0">
              <a:solidFill>
                <a:srgbClr val="193B59"/>
              </a:solidFill>
              <a:latin typeface="Arial" panose="020B0604020202020204" pitchFamily="34" charset="0"/>
              <a:cs typeface="Arial" panose="020B0604020202020204" pitchFamily="34" charset="0"/>
            </a:endParaRPr>
          </a:p>
        </p:txBody>
      </p:sp>
      <p:grpSp>
        <p:nvGrpSpPr>
          <p:cNvPr id="13" name="Group 12"/>
          <p:cNvGrpSpPr/>
          <p:nvPr userDrawn="1"/>
        </p:nvGrpSpPr>
        <p:grpSpPr>
          <a:xfrm>
            <a:off x="5612932" y="2812308"/>
            <a:ext cx="2559571" cy="299502"/>
            <a:chOff x="5468888" y="3749744"/>
            <a:chExt cx="2559571" cy="399336"/>
          </a:xfrm>
        </p:grpSpPr>
        <p:pic>
          <p:nvPicPr>
            <p:cNvPr id="14" name="Picture 2" descr="\\crp.unops.local\files\UserHome\leoniec\Desktop\icons social media\facebook.png">
              <a:hlinkClick r:id="rId3"/>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549008" y="3749748"/>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rp.unops.local\files\UserHome\leoniec\Desktop\icons social media\flickr.png">
              <a:hlinkClick r:id="rId5"/>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003269" y="3749749"/>
              <a:ext cx="401723" cy="3993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rp.unops.local\files\UserHome\leoniec\Desktop\icons social media\linkedin.png">
              <a:hlinkClick r:id="rId7"/>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5468888" y="3749749"/>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crp.unops.local\files\UserHome\leoniec\Desktop\icons social media\twitter.png">
              <a:hlinkClick r:id="rId9"/>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629128" y="3749744"/>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rp.unops.local\files\UserHome\leoniec\Desktop\icons social media\youtube.png">
              <a:hlinkClick r:id="rId11"/>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085817" y="3749745"/>
              <a:ext cx="399331" cy="3993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164562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89429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02000" y="951570"/>
            <a:ext cx="7740000" cy="3780420"/>
          </a:xfrm>
          <a:prstGeom prst="rect">
            <a:avLst/>
          </a:prstGeom>
        </p:spPr>
        <p:txBody>
          <a:bodyPr/>
          <a:lstStyle/>
          <a:p>
            <a:pPr lvl="0"/>
            <a:r>
              <a:rPr lang="en-US" dirty="0"/>
              <a:t>Keep your PowerPoint presentation brief, they are meant to guide you while you speak</a:t>
            </a:r>
          </a:p>
          <a:p>
            <a:pPr lvl="0"/>
            <a:r>
              <a:rPr lang="en-US" dirty="0"/>
              <a:t>You want the audience to hear you they should not be reading a PPT slide</a:t>
            </a:r>
          </a:p>
          <a:p>
            <a:pPr lvl="0"/>
            <a:r>
              <a:rPr lang="en-US" dirty="0"/>
              <a:t>PPT presentations do not serve as hand outs</a:t>
            </a:r>
          </a:p>
          <a:p>
            <a:pPr lvl="0"/>
            <a:r>
              <a:rPr lang="en-US" dirty="0"/>
              <a:t>Do not change the font or the </a:t>
            </a:r>
            <a:r>
              <a:rPr lang="en-US" dirty="0" err="1"/>
              <a:t>colours</a:t>
            </a:r>
            <a:r>
              <a:rPr lang="en-US" dirty="0"/>
              <a:t> in the template</a:t>
            </a:r>
          </a:p>
          <a:p>
            <a:pPr lvl="0"/>
            <a:r>
              <a:rPr lang="en-US" dirty="0"/>
              <a:t>Only use the UNOPS photos or UNOPS icons</a:t>
            </a:r>
          </a:p>
          <a:p>
            <a:pPr lvl="0"/>
            <a:r>
              <a:rPr lang="en-US" dirty="0"/>
              <a:t>No clipart please</a:t>
            </a:r>
          </a:p>
          <a:p>
            <a:pPr lvl="0"/>
            <a:r>
              <a:rPr lang="en-US" dirty="0"/>
              <a:t>No animated transitions or animations</a:t>
            </a:r>
            <a:endParaRPr lang="en-GB" dirty="0"/>
          </a:p>
        </p:txBody>
      </p:sp>
      <p:pic>
        <p:nvPicPr>
          <p:cNvPr id="4" name="Picture 3">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37587798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one image">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740000" cy="270000"/>
          </a:xfrm>
        </p:spPr>
        <p:txBody>
          <a:bodyPr/>
          <a:lstStyle/>
          <a:p>
            <a:r>
              <a:rPr lang="en-US"/>
              <a:t>Click to edit Master title style</a:t>
            </a:r>
            <a:endParaRPr lang="en-GB"/>
          </a:p>
        </p:txBody>
      </p:sp>
      <p:sp>
        <p:nvSpPr>
          <p:cNvPr id="9" name="Picture Placeholder 8"/>
          <p:cNvSpPr>
            <a:spLocks noGrp="1"/>
          </p:cNvSpPr>
          <p:nvPr>
            <p:ph type="pic" sz="quarter" idx="10" hasCustomPrompt="1"/>
          </p:nvPr>
        </p:nvSpPr>
        <p:spPr>
          <a:xfrm>
            <a:off x="5057450" y="951310"/>
            <a:ext cx="3384550" cy="3780680"/>
          </a:xfrm>
          <a:prstGeom prst="rect">
            <a:avLst/>
          </a:prstGeom>
        </p:spPr>
        <p:txBody>
          <a:bodyPr/>
          <a:lstStyle>
            <a:lvl1pPr marL="0" indent="0">
              <a:buFontTx/>
              <a:buNone/>
              <a:defRPr baseline="0"/>
            </a:lvl1pPr>
          </a:lstStyle>
          <a:p>
            <a:r>
              <a:rPr lang="en-GB" dirty="0"/>
              <a:t>Insert UNOPS photo/icon here</a:t>
            </a:r>
          </a:p>
        </p:txBody>
      </p:sp>
      <p:sp>
        <p:nvSpPr>
          <p:cNvPr id="11" name="Text Placeholder 10"/>
          <p:cNvSpPr>
            <a:spLocks noGrp="1"/>
          </p:cNvSpPr>
          <p:nvPr>
            <p:ph type="body" sz="quarter" idx="11" hasCustomPrompt="1"/>
          </p:nvPr>
        </p:nvSpPr>
        <p:spPr>
          <a:xfrm>
            <a:off x="702003" y="951310"/>
            <a:ext cx="3960813" cy="3780234"/>
          </a:xfrm>
          <a:prstGeom prst="rect">
            <a:avLst/>
          </a:prstGeo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pic>
        <p:nvPicPr>
          <p:cNvPr id="5" name="Picture 4">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7"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142992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photo_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dirty="0"/>
          </a:p>
        </p:txBody>
      </p:sp>
      <p:sp>
        <p:nvSpPr>
          <p:cNvPr id="7" name="Title 6"/>
          <p:cNvSpPr>
            <a:spLocks noGrp="1"/>
          </p:cNvSpPr>
          <p:nvPr>
            <p:ph type="title" hasCustomPrompt="1"/>
          </p:nvPr>
        </p:nvSpPr>
        <p:spPr>
          <a:xfrm>
            <a:off x="702000" y="2787253"/>
            <a:ext cx="3600000" cy="270000"/>
          </a:xfrm>
        </p:spPr>
        <p:txBody>
          <a:bodyPr>
            <a:noAutofit/>
          </a:bodyPr>
          <a:lstStyle>
            <a:lvl1pPr>
              <a:defRPr sz="1400" cap="none" baseline="0">
                <a:solidFill>
                  <a:srgbClr val="E8B349"/>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3600450" cy="1620000"/>
          </a:xfrm>
          <a:prstGeom prst="rect">
            <a:avLst/>
          </a:prstGeom>
        </p:spPr>
        <p:txBody>
          <a:bodyPr>
            <a:noAutofit/>
          </a:bodyPr>
          <a:lstStyle>
            <a:lvl1pPr marL="0" indent="0">
              <a:buFontTx/>
              <a:buNone/>
              <a:defRPr sz="1400"/>
            </a:lvl1pPr>
          </a:lstStyle>
          <a:p>
            <a:pPr lvl="0"/>
            <a:r>
              <a:rPr lang="en-US" dirty="0"/>
              <a:t>Description</a:t>
            </a:r>
            <a:endParaRPr lang="en-GB" dirty="0"/>
          </a:p>
        </p:txBody>
      </p:sp>
      <p:sp>
        <p:nvSpPr>
          <p:cNvPr id="15" name="Content Placeholder 9"/>
          <p:cNvSpPr>
            <a:spLocks noGrp="1"/>
          </p:cNvSpPr>
          <p:nvPr>
            <p:ph sz="quarter" idx="13" hasCustomPrompt="1"/>
          </p:nvPr>
        </p:nvSpPr>
        <p:spPr>
          <a:xfrm>
            <a:off x="4842000" y="2787774"/>
            <a:ext cx="3600000" cy="1943796"/>
          </a:xfrm>
          <a:prstGeom prst="rect">
            <a:avLst/>
          </a:prstGeom>
        </p:spPr>
        <p:txBody>
          <a:bodyPr>
            <a:normAutofit/>
          </a:bodyPr>
          <a:lstStyle>
            <a:lvl1pPr marL="0" indent="0">
              <a:buNone/>
              <a:defRPr sz="1400" baseline="0"/>
            </a:lvl1pPr>
          </a:lstStyle>
          <a:p>
            <a:pPr lvl="0"/>
            <a:r>
              <a:rPr lang="en-US" dirty="0"/>
              <a:t>Insert UNOPS photo/icon here</a:t>
            </a:r>
            <a:endParaRPr lang="en-GB" dirty="0"/>
          </a:p>
        </p:txBody>
      </p:sp>
      <p:sp>
        <p:nvSpPr>
          <p:cNvPr id="8"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06BBCBA-A372-4986-84CE-A7DB654336C0}" type="slidenum">
              <a:rPr lang="fr-FR" smtClean="0"/>
              <a:t>‹#›</a:t>
            </a:fld>
            <a:endParaRPr lang="fr-FR"/>
          </a:p>
        </p:txBody>
      </p:sp>
    </p:spTree>
    <p:extLst>
      <p:ext uri="{BB962C8B-B14F-4D97-AF65-F5344CB8AC3E}">
        <p14:creationId xmlns:p14="http://schemas.microsoft.com/office/powerpoint/2010/main" val="42735142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740000" cy="270000"/>
          </a:xfrm>
        </p:spPr>
        <p:txBody>
          <a:bodyPr/>
          <a:lstStyle/>
          <a:p>
            <a:r>
              <a:rPr lang="en-US"/>
              <a:t>Click to edit Master title style</a:t>
            </a:r>
            <a:endParaRPr lang="en-GB"/>
          </a:p>
        </p:txBody>
      </p:sp>
      <p:sp>
        <p:nvSpPr>
          <p:cNvPr id="3" name="Text Placeholder 10"/>
          <p:cNvSpPr>
            <a:spLocks noGrp="1"/>
          </p:cNvSpPr>
          <p:nvPr>
            <p:ph type="body" sz="quarter" idx="11" hasCustomPrompt="1"/>
          </p:nvPr>
        </p:nvSpPr>
        <p:spPr>
          <a:xfrm>
            <a:off x="702000" y="951310"/>
            <a:ext cx="3600000" cy="3780234"/>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 here</a:t>
            </a:r>
            <a:endParaRPr lang="en-GB" dirty="0"/>
          </a:p>
        </p:txBody>
      </p:sp>
      <p:sp>
        <p:nvSpPr>
          <p:cNvPr id="4" name="Text Placeholder 10"/>
          <p:cNvSpPr>
            <a:spLocks noGrp="1"/>
          </p:cNvSpPr>
          <p:nvPr>
            <p:ph type="body" sz="quarter" idx="12" hasCustomPrompt="1"/>
          </p:nvPr>
        </p:nvSpPr>
        <p:spPr>
          <a:xfrm>
            <a:off x="4842000" y="951570"/>
            <a:ext cx="3600000" cy="3780234"/>
          </a:xfrm>
          <a:prstGeom prst="rect">
            <a:avLst/>
          </a:prstGeom>
        </p:spPr>
        <p:txBody>
          <a:bodyPr/>
          <a:lstStyle>
            <a:lvl1pPr marL="0" indent="0">
              <a:buNone/>
              <a:defRPr baseline="0"/>
            </a:lvl1pPr>
          </a:lstStyle>
          <a:p>
            <a:pPr lvl="0"/>
            <a:r>
              <a:rPr lang="en-US" dirty="0"/>
              <a:t>Insert text here</a:t>
            </a:r>
            <a:endParaRPr lang="en-GB" dirty="0"/>
          </a:p>
        </p:txBody>
      </p:sp>
      <p:pic>
        <p:nvPicPr>
          <p:cNvPr id="5" name="Picture 4">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7"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318487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graphs">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740000" cy="270000"/>
          </a:xfrm>
        </p:spPr>
        <p:txBody>
          <a:bodyPr/>
          <a:lstStyle/>
          <a:p>
            <a:r>
              <a:rPr lang="en-US"/>
              <a:t>Click to edit Master title style</a:t>
            </a:r>
            <a:endParaRPr lang="en-GB" dirty="0"/>
          </a:p>
        </p:txBody>
      </p:sp>
      <p:sp>
        <p:nvSpPr>
          <p:cNvPr id="6" name="Content Placeholder 9"/>
          <p:cNvSpPr>
            <a:spLocks noGrp="1"/>
          </p:cNvSpPr>
          <p:nvPr>
            <p:ph sz="quarter" idx="10" hasCustomPrompt="1"/>
          </p:nvPr>
        </p:nvSpPr>
        <p:spPr>
          <a:xfrm>
            <a:off x="702000" y="951990"/>
            <a:ext cx="3600000" cy="3780000"/>
          </a:xfrm>
          <a:prstGeom prst="rect">
            <a:avLst/>
          </a:prstGeom>
        </p:spPr>
        <p:txBody>
          <a:bodyPr/>
          <a:lstStyle>
            <a:lvl1pPr marL="0" indent="0">
              <a:buFontTx/>
              <a:buNone/>
              <a:defRPr baseline="0"/>
            </a:lvl1pPr>
          </a:lstStyle>
          <a:p>
            <a:pPr lvl="0"/>
            <a:r>
              <a:rPr lang="en-US" dirty="0"/>
              <a:t>Insert UNOPS photo/icon/table/chart here</a:t>
            </a:r>
            <a:endParaRPr lang="en-GB" dirty="0"/>
          </a:p>
        </p:txBody>
      </p:sp>
      <p:sp>
        <p:nvSpPr>
          <p:cNvPr id="7" name="Content Placeholder 9"/>
          <p:cNvSpPr>
            <a:spLocks noGrp="1"/>
          </p:cNvSpPr>
          <p:nvPr>
            <p:ph sz="quarter" idx="11" hasCustomPrompt="1"/>
          </p:nvPr>
        </p:nvSpPr>
        <p:spPr>
          <a:xfrm>
            <a:off x="4842000" y="951570"/>
            <a:ext cx="3600000" cy="3780000"/>
          </a:xfrm>
          <a:prstGeom prst="rect">
            <a:avLst/>
          </a:prstGeo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UNOPS photo/icon/table/chart here</a:t>
            </a:r>
            <a:endParaRPr lang="en-GB" dirty="0"/>
          </a:p>
        </p:txBody>
      </p:sp>
      <p:pic>
        <p:nvPicPr>
          <p:cNvPr id="5" name="Picture 4">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9"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13219467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with photo_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3600000" cy="270000"/>
          </a:xfrm>
        </p:spPr>
        <p:txBody>
          <a:bodyPr>
            <a:noAutofit/>
          </a:bodyPr>
          <a:lstStyle>
            <a:lvl1pPr>
              <a:defRPr sz="1400" cap="none" baseline="0">
                <a:solidFill>
                  <a:srgbClr val="DAA82A"/>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3600450" cy="1620000"/>
          </a:xfrm>
          <a:prstGeom prst="rect">
            <a:avLst/>
          </a:prstGeom>
        </p:spPr>
        <p:txBody>
          <a:bodyPr>
            <a:noAutofit/>
          </a:bodyPr>
          <a:lstStyle>
            <a:lvl1pPr marL="0" indent="0">
              <a:buFontTx/>
              <a:buNone/>
              <a:defRPr sz="1400"/>
            </a:lvl1pPr>
          </a:lstStyle>
          <a:p>
            <a:pPr lvl="0"/>
            <a:r>
              <a:rPr lang="en-US" dirty="0"/>
              <a:t>Description</a:t>
            </a:r>
            <a:endParaRPr lang="en-GB" dirty="0"/>
          </a:p>
        </p:txBody>
      </p:sp>
      <p:sp>
        <p:nvSpPr>
          <p:cNvPr id="15" name="Content Placeholder 9"/>
          <p:cNvSpPr>
            <a:spLocks noGrp="1"/>
          </p:cNvSpPr>
          <p:nvPr>
            <p:ph sz="quarter" idx="13" hasCustomPrompt="1"/>
          </p:nvPr>
        </p:nvSpPr>
        <p:spPr>
          <a:xfrm>
            <a:off x="4842000" y="2787774"/>
            <a:ext cx="3600000" cy="1943796"/>
          </a:xfrm>
          <a:prstGeom prst="rect">
            <a:avLst/>
          </a:prstGeom>
        </p:spPr>
        <p:txBody>
          <a:bodyPr>
            <a:normAutofit/>
          </a:bodyPr>
          <a:lstStyle>
            <a:lvl1pPr marL="0" indent="0">
              <a:buNone/>
              <a:defRPr sz="1400" baseline="0"/>
            </a:lvl1pPr>
          </a:lstStyle>
          <a:p>
            <a:pPr lvl="0"/>
            <a:r>
              <a:rPr lang="en-US" dirty="0"/>
              <a:t>Insert UNOPS photo/icon here</a:t>
            </a:r>
            <a:endParaRPr lang="en-GB" dirty="0"/>
          </a:p>
        </p:txBody>
      </p:sp>
      <p:pic>
        <p:nvPicPr>
          <p:cNvPr id="6" name="Picture 5">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9"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7920444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photo_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chemeClr val="accent1"/>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a:solidFill>
                  <a:srgbClr val="DAA82A"/>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DAA82A"/>
                </a:solidFill>
              </a:defRPr>
            </a:lvl1pPr>
          </a:lstStyle>
          <a:p>
            <a:pPr lvl="0"/>
            <a:r>
              <a:rPr lang="en-US" dirty="0"/>
              <a:t>Description</a:t>
            </a:r>
            <a:endParaRPr lang="en-GB" dirty="0"/>
          </a:p>
        </p:txBody>
      </p:sp>
      <p:pic>
        <p:nvPicPr>
          <p:cNvPr id="8" name="Picture 7">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12"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1956119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ontent with photo_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499992"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rgbClr val="DAA82A"/>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a:solidFill>
                  <a:srgbClr val="DAA82A"/>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DAA82A"/>
                </a:solidFill>
              </a:defRPr>
            </a:lvl1pPr>
          </a:lstStyle>
          <a:p>
            <a:pPr lvl="0"/>
            <a:r>
              <a:rPr lang="en-US" dirty="0"/>
              <a:t>Description</a:t>
            </a:r>
            <a:endParaRPr lang="en-GB" dirty="0"/>
          </a:p>
        </p:txBody>
      </p:sp>
      <p:sp>
        <p:nvSpPr>
          <p:cNvPr id="8" name="Picture Placeholder 3"/>
          <p:cNvSpPr>
            <a:spLocks noGrp="1"/>
          </p:cNvSpPr>
          <p:nvPr>
            <p:ph type="pic" sz="quarter" idx="14"/>
          </p:nvPr>
        </p:nvSpPr>
        <p:spPr>
          <a:xfrm>
            <a:off x="4644008" y="0"/>
            <a:ext cx="4499992" cy="2571750"/>
          </a:xfrm>
          <a:prstGeom prst="rect">
            <a:avLst/>
          </a:prstGeom>
        </p:spPr>
        <p:txBody>
          <a:bodyPr/>
          <a:lstStyle/>
          <a:p>
            <a:r>
              <a:rPr lang="en-US"/>
              <a:t>Click icon to add picture</a:t>
            </a:r>
            <a:endParaRPr lang="en-GB"/>
          </a:p>
        </p:txBody>
      </p:sp>
      <p:pic>
        <p:nvPicPr>
          <p:cNvPr id="9" name="Picture 8">
            <a:hlinkClick r:id="rId2"/>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13"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15535819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sp>
        <p:nvSpPr>
          <p:cNvPr id="3" name="TextBox 2"/>
          <p:cNvSpPr txBox="1"/>
          <p:nvPr userDrawn="1"/>
        </p:nvSpPr>
        <p:spPr>
          <a:xfrm>
            <a:off x="3387080" y="1970715"/>
            <a:ext cx="4968552" cy="369332"/>
          </a:xfrm>
          <a:prstGeom prst="rect">
            <a:avLst/>
          </a:prstGeom>
          <a:noFill/>
        </p:spPr>
        <p:txBody>
          <a:bodyPr wrap="square" rtlCol="0">
            <a:spAutoFit/>
          </a:bodyPr>
          <a:lstStyle/>
          <a:p>
            <a:r>
              <a:rPr lang="en-GB" b="1" dirty="0">
                <a:solidFill>
                  <a:srgbClr val="62676C"/>
                </a:solidFill>
                <a:latin typeface="Arial" panose="020B0604020202020204" pitchFamily="34" charset="0"/>
                <a:cs typeface="Arial" panose="020B0604020202020204" pitchFamily="34" charset="0"/>
              </a:rPr>
              <a:t>SUBSCRIBE</a:t>
            </a:r>
            <a:r>
              <a:rPr lang="en-GB" b="1" baseline="0" dirty="0">
                <a:solidFill>
                  <a:srgbClr val="62676C"/>
                </a:solidFill>
                <a:latin typeface="Arial" panose="020B0604020202020204" pitchFamily="34" charset="0"/>
                <a:cs typeface="Arial" panose="020B0604020202020204" pitchFamily="34" charset="0"/>
              </a:rPr>
              <a:t> TO OUR NEWSLETTER </a:t>
            </a:r>
            <a:r>
              <a:rPr lang="en-GB" b="1" baseline="0" dirty="0">
                <a:latin typeface="Arial" panose="020B0604020202020204" pitchFamily="34" charset="0"/>
                <a:cs typeface="Arial" panose="020B0604020202020204" pitchFamily="34" charset="0"/>
                <a:hlinkClick r:id="rId2"/>
              </a:rPr>
              <a:t>HERE</a:t>
            </a:r>
            <a:endParaRPr lang="en-GB" b="1" dirty="0">
              <a:latin typeface="Arial" panose="020B0604020202020204" pitchFamily="34" charset="0"/>
              <a:cs typeface="Arial" panose="020B0604020202020204" pitchFamily="34" charset="0"/>
            </a:endParaRPr>
          </a:p>
        </p:txBody>
      </p:sp>
      <p:sp>
        <p:nvSpPr>
          <p:cNvPr id="4" name="TextBox 3"/>
          <p:cNvSpPr txBox="1"/>
          <p:nvPr userDrawn="1"/>
        </p:nvSpPr>
        <p:spPr>
          <a:xfrm>
            <a:off x="4644010" y="2386215"/>
            <a:ext cx="3600500" cy="307777"/>
          </a:xfrm>
          <a:prstGeom prst="rect">
            <a:avLst/>
          </a:prstGeom>
          <a:noFill/>
        </p:spPr>
        <p:txBody>
          <a:bodyPr wrap="square" rtlCol="0">
            <a:spAutoFit/>
          </a:bodyPr>
          <a:lstStyle/>
          <a:p>
            <a:pPr algn="r"/>
            <a:r>
              <a:rPr lang="en-GB" sz="1400" dirty="0">
                <a:latin typeface="Arial" panose="020B0604020202020204" pitchFamily="34" charset="0"/>
                <a:cs typeface="Arial" panose="020B0604020202020204" pitchFamily="34" charset="0"/>
              </a:rPr>
              <a:t>FOLLOW</a:t>
            </a:r>
            <a:r>
              <a:rPr lang="en-GB" sz="1400" baseline="0" dirty="0">
                <a:latin typeface="Arial" panose="020B0604020202020204" pitchFamily="34" charset="0"/>
                <a:cs typeface="Arial" panose="020B0604020202020204" pitchFamily="34" charset="0"/>
              </a:rPr>
              <a:t> US ON SOCIAL MEDIA</a:t>
            </a:r>
            <a:endParaRPr lang="en-GB" sz="1400" dirty="0">
              <a:latin typeface="Arial" panose="020B0604020202020204" pitchFamily="34" charset="0"/>
              <a:cs typeface="Arial" panose="020B0604020202020204" pitchFamily="34" charset="0"/>
            </a:endParaRPr>
          </a:p>
        </p:txBody>
      </p:sp>
      <p:grpSp>
        <p:nvGrpSpPr>
          <p:cNvPr id="5" name="Group 4"/>
          <p:cNvGrpSpPr/>
          <p:nvPr userDrawn="1"/>
        </p:nvGrpSpPr>
        <p:grpSpPr>
          <a:xfrm>
            <a:off x="5612932" y="2812308"/>
            <a:ext cx="2559571" cy="299502"/>
            <a:chOff x="5468888" y="3749744"/>
            <a:chExt cx="2559571" cy="399336"/>
          </a:xfrm>
        </p:grpSpPr>
        <p:pic>
          <p:nvPicPr>
            <p:cNvPr id="6" name="Picture 2" descr="\\crp.unops.local\files\UserHome\leoniec\Desktop\icons social media\facebook.png">
              <a:hlinkClick r:id="rId3"/>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549008" y="3749748"/>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rp.unops.local\files\UserHome\leoniec\Desktop\icons social media\flickr.png">
              <a:hlinkClick r:id="rId5"/>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003269" y="3749749"/>
              <a:ext cx="401723" cy="3993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rp.unops.local\files\UserHome\leoniec\Desktop\icons social media\linkedin.png">
              <a:hlinkClick r:id="rId7"/>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5468888" y="3749749"/>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rp.unops.local\files\UserHome\leoniec\Desktop\icons social media\twitter.png">
              <a:hlinkClick r:id="rId9"/>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629128" y="3749744"/>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rp.unops.local\files\UserHome\leoniec\Desktop\icons social media\youtube.png">
              <a:hlinkClick r:id="rId11"/>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085817" y="3749745"/>
              <a:ext cx="399331" cy="39933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hlinkClick r:id="rId13"/>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Tree>
    <p:extLst>
      <p:ext uri="{BB962C8B-B14F-4D97-AF65-F5344CB8AC3E}">
        <p14:creationId xmlns:p14="http://schemas.microsoft.com/office/powerpoint/2010/main" val="33903419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ue Title Slide_left aligned_1">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207800" y="1869674"/>
            <a:ext cx="6728400" cy="584775"/>
          </a:xfrm>
          <a:prstGeom prst="rect">
            <a:avLst/>
          </a:prstGeom>
        </p:spPr>
        <p:txBody>
          <a:bodyPr>
            <a:spAutoFit/>
          </a:bodyPr>
          <a:lstStyle>
            <a:lvl1pPr algn="l">
              <a:defRPr sz="3200" b="1" cap="all" baseline="0">
                <a:solidFill>
                  <a:schemeClr val="tx1"/>
                </a:solidFill>
                <a:latin typeface="Arial" panose="020B0604020202020204" pitchFamily="34" charset="0"/>
                <a:cs typeface="Arial" panose="020B0604020202020204" pitchFamily="34" charset="0"/>
              </a:defRPr>
            </a:lvl1pPr>
          </a:lstStyle>
          <a:p>
            <a:r>
              <a:rPr lang="en-GB" dirty="0"/>
              <a:t>title</a:t>
            </a:r>
          </a:p>
        </p:txBody>
      </p:sp>
      <p:sp>
        <p:nvSpPr>
          <p:cNvPr id="7" name="Subtitle 2"/>
          <p:cNvSpPr>
            <a:spLocks noGrp="1"/>
          </p:cNvSpPr>
          <p:nvPr>
            <p:ph type="subTitle" idx="1" hasCustomPrompt="1"/>
          </p:nvPr>
        </p:nvSpPr>
        <p:spPr>
          <a:xfrm>
            <a:off x="1207800" y="2868865"/>
            <a:ext cx="6728400" cy="461665"/>
          </a:xfrm>
          <a:prstGeom prst="rect">
            <a:avLst/>
          </a:prstGeom>
        </p:spPr>
        <p:txBody>
          <a:bodyPr>
            <a:spAutoFit/>
          </a:bodyPr>
          <a:lstStyle>
            <a:lvl1pPr marL="0" indent="0" algn="l">
              <a:buNone/>
              <a:defRPr sz="2400"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9" name="Picture 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2746" y="4194752"/>
            <a:ext cx="1951714" cy="267261"/>
          </a:xfrm>
          <a:prstGeom prst="rect">
            <a:avLst/>
          </a:prstGeom>
        </p:spPr>
      </p:pic>
    </p:spTree>
    <p:extLst>
      <p:ext uri="{BB962C8B-B14F-4D97-AF65-F5344CB8AC3E}">
        <p14:creationId xmlns:p14="http://schemas.microsoft.com/office/powerpoint/2010/main" val="17300067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ue Title Slide_left aligned_2">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207800" y="2193710"/>
            <a:ext cx="6728400" cy="584775"/>
          </a:xfrm>
          <a:prstGeom prst="rect">
            <a:avLst/>
          </a:prstGeom>
        </p:spPr>
        <p:txBody>
          <a:bodyPr>
            <a:spAutoFit/>
          </a:bodyPr>
          <a:lstStyle>
            <a:lvl1pPr algn="l">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207800" y="3138895"/>
            <a:ext cx="6728400" cy="461665"/>
          </a:xfrm>
          <a:prstGeom prst="rect">
            <a:avLst/>
          </a:prstGeom>
        </p:spPr>
        <p:txBody>
          <a:bodyPr>
            <a:spAutoFit/>
          </a:bodyPr>
          <a:lstStyle>
            <a:lvl1pPr marL="0" indent="0" algn="l">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6" name="Picture 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0089" y="1733659"/>
            <a:ext cx="1742569" cy="238622"/>
          </a:xfrm>
          <a:prstGeom prst="rect">
            <a:avLst/>
          </a:prstGeom>
        </p:spPr>
      </p:pic>
    </p:spTree>
    <p:extLst>
      <p:ext uri="{BB962C8B-B14F-4D97-AF65-F5344CB8AC3E}">
        <p14:creationId xmlns:p14="http://schemas.microsoft.com/office/powerpoint/2010/main" val="225175952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ue Title Slide_center aligne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193943" y="2193710"/>
            <a:ext cx="6728400" cy="584775"/>
          </a:xfrm>
          <a:prstGeom prst="rect">
            <a:avLst/>
          </a:prstGeom>
        </p:spPr>
        <p:txBody>
          <a:bodyPr>
            <a:spAutoFit/>
          </a:bodyPr>
          <a:lstStyle>
            <a:lvl1pPr algn="ctr">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193943" y="3138895"/>
            <a:ext cx="6728400" cy="461665"/>
          </a:xfrm>
          <a:prstGeom prst="rect">
            <a:avLst/>
          </a:prstGeom>
        </p:spPr>
        <p:txBody>
          <a:bodyPr>
            <a:spAutoFit/>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6862" y="1733659"/>
            <a:ext cx="1742569" cy="238622"/>
          </a:xfrm>
          <a:prstGeom prst="rect">
            <a:avLst/>
          </a:prstGeom>
        </p:spPr>
      </p:pic>
    </p:spTree>
    <p:extLst>
      <p:ext uri="{BB962C8B-B14F-4D97-AF65-F5344CB8AC3E}">
        <p14:creationId xmlns:p14="http://schemas.microsoft.com/office/powerpoint/2010/main" val="9498374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Blue Title Slide_one pictur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207800" y="411512"/>
            <a:ext cx="6728400" cy="584775"/>
          </a:xfrm>
          <a:prstGeom prst="rect">
            <a:avLst/>
          </a:prstGeom>
        </p:spPr>
        <p:txBody>
          <a:bodyPr>
            <a:spAutoFit/>
          </a:bodyPr>
          <a:lstStyle>
            <a:lvl1pPr algn="ctr">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207800" y="1302691"/>
            <a:ext cx="6728400" cy="461665"/>
          </a:xfrm>
          <a:prstGeom prst="rect">
            <a:avLst/>
          </a:prstGeom>
        </p:spPr>
        <p:txBody>
          <a:bodyPr>
            <a:spAutoFit/>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4486" y="4396385"/>
            <a:ext cx="1951714" cy="267261"/>
          </a:xfrm>
          <a:prstGeom prst="rect">
            <a:avLst/>
          </a:prstGeom>
        </p:spPr>
      </p:pic>
      <p:sp>
        <p:nvSpPr>
          <p:cNvPr id="7" name="Picture Placeholder 6"/>
          <p:cNvSpPr>
            <a:spLocks noGrp="1"/>
          </p:cNvSpPr>
          <p:nvPr>
            <p:ph type="pic" sz="quarter" idx="10"/>
          </p:nvPr>
        </p:nvSpPr>
        <p:spPr>
          <a:xfrm>
            <a:off x="0" y="1869888"/>
            <a:ext cx="9144000" cy="1944000"/>
          </a:xfrm>
          <a:prstGeom prst="rect">
            <a:avLst/>
          </a:prstGeom>
        </p:spPr>
        <p:txBody>
          <a:bodyPr/>
          <a:lstStyle>
            <a:lvl1pPr>
              <a:defRPr sz="1800">
                <a:solidFill>
                  <a:schemeClr val="bg1"/>
                </a:solidFill>
              </a:defRPr>
            </a:lvl1pPr>
          </a:lstStyle>
          <a:p>
            <a:r>
              <a:rPr lang="en-US"/>
              <a:t>Click icon to add picture</a:t>
            </a:r>
            <a:endParaRPr lang="en-GB" dirty="0"/>
          </a:p>
        </p:txBody>
      </p:sp>
      <p:sp>
        <p:nvSpPr>
          <p:cNvPr id="9" name="Subtitle 2"/>
          <p:cNvSpPr txBox="1">
            <a:spLocks/>
          </p:cNvSpPr>
          <p:nvPr userDrawn="1"/>
        </p:nvSpPr>
        <p:spPr>
          <a:xfrm>
            <a:off x="1207803" y="4192960"/>
            <a:ext cx="1671171" cy="707886"/>
          </a:xfrm>
          <a:prstGeom prst="rect">
            <a:avLst/>
          </a:prstGeom>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t>For results that matter</a:t>
            </a:r>
          </a:p>
        </p:txBody>
      </p:sp>
    </p:spTree>
    <p:extLst>
      <p:ext uri="{BB962C8B-B14F-4D97-AF65-F5344CB8AC3E}">
        <p14:creationId xmlns:p14="http://schemas.microsoft.com/office/powerpoint/2010/main" val="3179803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photo_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rgbClr val="E8B349"/>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baseline="0">
                <a:solidFill>
                  <a:srgbClr val="193B59"/>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193B59"/>
                </a:solidFill>
              </a:defRPr>
            </a:lvl1pPr>
          </a:lstStyle>
          <a:p>
            <a:pPr lvl="0"/>
            <a:r>
              <a:rPr lang="en-US" dirty="0"/>
              <a:t>Description</a:t>
            </a:r>
            <a:endParaRPr lang="en-GB" dirty="0"/>
          </a:p>
        </p:txBody>
      </p:sp>
    </p:spTree>
    <p:extLst>
      <p:ext uri="{BB962C8B-B14F-4D97-AF65-F5344CB8AC3E}">
        <p14:creationId xmlns:p14="http://schemas.microsoft.com/office/powerpoint/2010/main" val="303702363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ue Title Slide_three picture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15736" y="519522"/>
            <a:ext cx="2160000" cy="1890000"/>
          </a:xfrm>
          <a:prstGeom prst="rect">
            <a:avLst/>
          </a:prstGeom>
        </p:spPr>
        <p:txBody>
          <a:bodyPr/>
          <a:lstStyle>
            <a:lvl1pPr>
              <a:defRPr sz="1800">
                <a:solidFill>
                  <a:schemeClr val="bg1"/>
                </a:solidFill>
              </a:defRPr>
            </a:lvl1pPr>
          </a:lstStyle>
          <a:p>
            <a:r>
              <a:rPr lang="en-US"/>
              <a:t>Click icon to add picture</a:t>
            </a:r>
            <a:endParaRPr lang="en-GB" dirty="0"/>
          </a:p>
        </p:txBody>
      </p:sp>
      <p:sp>
        <p:nvSpPr>
          <p:cNvPr id="5" name="Picture Placeholder 3"/>
          <p:cNvSpPr>
            <a:spLocks noGrp="1"/>
          </p:cNvSpPr>
          <p:nvPr>
            <p:ph type="pic" sz="quarter" idx="11"/>
          </p:nvPr>
        </p:nvSpPr>
        <p:spPr>
          <a:xfrm>
            <a:off x="3492000" y="519522"/>
            <a:ext cx="2160000" cy="1890000"/>
          </a:xfrm>
          <a:prstGeom prst="rect">
            <a:avLst/>
          </a:prstGeom>
        </p:spPr>
        <p:txBody>
          <a:bodyPr/>
          <a:lstStyle>
            <a:lvl1pPr>
              <a:defRPr sz="1800">
                <a:solidFill>
                  <a:schemeClr val="bg1"/>
                </a:solidFill>
              </a:defRPr>
            </a:lvl1pPr>
          </a:lstStyle>
          <a:p>
            <a:r>
              <a:rPr lang="en-US"/>
              <a:t>Click icon to add picture</a:t>
            </a:r>
            <a:endParaRPr lang="en-GB"/>
          </a:p>
        </p:txBody>
      </p:sp>
      <p:sp>
        <p:nvSpPr>
          <p:cNvPr id="6" name="Picture Placeholder 3"/>
          <p:cNvSpPr>
            <a:spLocks noGrp="1"/>
          </p:cNvSpPr>
          <p:nvPr>
            <p:ph type="pic" sz="quarter" idx="12"/>
          </p:nvPr>
        </p:nvSpPr>
        <p:spPr>
          <a:xfrm>
            <a:off x="5868264" y="519522"/>
            <a:ext cx="2160000" cy="1890000"/>
          </a:xfrm>
          <a:prstGeom prst="rect">
            <a:avLst/>
          </a:prstGeom>
        </p:spPr>
        <p:txBody>
          <a:bodyPr/>
          <a:lstStyle>
            <a:lvl1pPr>
              <a:defRPr sz="1800">
                <a:solidFill>
                  <a:schemeClr val="bg1"/>
                </a:solidFill>
              </a:defRPr>
            </a:lvl1pPr>
          </a:lstStyle>
          <a:p>
            <a:r>
              <a:rPr lang="en-US"/>
              <a:t>Click icon to add picture</a:t>
            </a:r>
            <a:endParaRPr lang="en-GB"/>
          </a:p>
        </p:txBody>
      </p:sp>
      <p:sp>
        <p:nvSpPr>
          <p:cNvPr id="7" name="Title 1"/>
          <p:cNvSpPr>
            <a:spLocks noGrp="1"/>
          </p:cNvSpPr>
          <p:nvPr>
            <p:ph type="ctrTitle" hasCustomPrompt="1"/>
          </p:nvPr>
        </p:nvSpPr>
        <p:spPr>
          <a:xfrm>
            <a:off x="1115736" y="2571752"/>
            <a:ext cx="6912648" cy="584775"/>
          </a:xfrm>
          <a:prstGeom prst="rect">
            <a:avLst/>
          </a:prstGeom>
        </p:spPr>
        <p:txBody>
          <a:bodyPr>
            <a:spAutoFit/>
          </a:bodyPr>
          <a:lstStyle>
            <a:lvl1pPr algn="l">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8" name="Subtitle 2"/>
          <p:cNvSpPr>
            <a:spLocks noGrp="1"/>
          </p:cNvSpPr>
          <p:nvPr>
            <p:ph type="subTitle" idx="1" hasCustomPrompt="1"/>
          </p:nvPr>
        </p:nvSpPr>
        <p:spPr>
          <a:xfrm>
            <a:off x="1115736" y="3570943"/>
            <a:ext cx="6912648" cy="461665"/>
          </a:xfrm>
          <a:prstGeom prst="rect">
            <a:avLst/>
          </a:prstGeom>
        </p:spPr>
        <p:txBody>
          <a:bodyPr>
            <a:spAutoFit/>
          </a:bodyPr>
          <a:lstStyle>
            <a:lvl1pPr marL="0" indent="0" algn="l">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9" name="Picture 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2746" y="4353949"/>
            <a:ext cx="1951714" cy="267261"/>
          </a:xfrm>
          <a:prstGeom prst="rect">
            <a:avLst/>
          </a:prstGeom>
        </p:spPr>
      </p:pic>
    </p:spTree>
    <p:extLst>
      <p:ext uri="{BB962C8B-B14F-4D97-AF65-F5344CB8AC3E}">
        <p14:creationId xmlns:p14="http://schemas.microsoft.com/office/powerpoint/2010/main" val="373534108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hasCustomPrompt="1"/>
          </p:nvPr>
        </p:nvSpPr>
        <p:spPr>
          <a:xfrm>
            <a:off x="702000" y="951570"/>
            <a:ext cx="7740000" cy="3780420"/>
          </a:xfrm>
          <a:prstGeom prst="rect">
            <a:avLst/>
          </a:prstGeom>
        </p:spPr>
        <p:txBody>
          <a:bodyPr/>
          <a:lstStyle/>
          <a:p>
            <a:pPr lvl="0"/>
            <a:r>
              <a:rPr lang="en-US" dirty="0"/>
              <a:t>Keep your PowerPoint presentation brief, they are meant to guide you while you speak</a:t>
            </a:r>
          </a:p>
          <a:p>
            <a:pPr lvl="0"/>
            <a:r>
              <a:rPr lang="en-US" dirty="0"/>
              <a:t>You want the audience to hear you they should not be reading a PPT slide</a:t>
            </a:r>
          </a:p>
          <a:p>
            <a:pPr lvl="0"/>
            <a:r>
              <a:rPr lang="en-US" dirty="0"/>
              <a:t>PPT presentations do not serve as hand outs</a:t>
            </a:r>
          </a:p>
          <a:p>
            <a:pPr lvl="0"/>
            <a:r>
              <a:rPr lang="en-US" dirty="0"/>
              <a:t>Do not change the font or the </a:t>
            </a:r>
            <a:r>
              <a:rPr lang="en-US" dirty="0" err="1"/>
              <a:t>colours</a:t>
            </a:r>
            <a:r>
              <a:rPr lang="en-US" dirty="0"/>
              <a:t> in the template</a:t>
            </a:r>
          </a:p>
          <a:p>
            <a:pPr lvl="0"/>
            <a:r>
              <a:rPr lang="en-US" dirty="0"/>
              <a:t>Only use the UNOPS photos or UNOPS icons</a:t>
            </a:r>
          </a:p>
          <a:p>
            <a:pPr lvl="0"/>
            <a:r>
              <a:rPr lang="en-US" dirty="0"/>
              <a:t>No clipart please</a:t>
            </a:r>
          </a:p>
          <a:p>
            <a:pPr lvl="0"/>
            <a:r>
              <a:rPr lang="en-US" dirty="0"/>
              <a:t>No animated transitions or animations</a:t>
            </a:r>
            <a:endParaRPr lang="en-GB" dirty="0"/>
          </a:p>
        </p:txBody>
      </p:sp>
      <p:sp>
        <p:nvSpPr>
          <p:cNvPr id="5"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742005206"/>
      </p:ext>
    </p:extLst>
  </p:cSld>
  <p:clrMapOvr>
    <a:masterClrMapping/>
  </p:clrMapOvr>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 with one image">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p>
            <a:r>
              <a:rPr lang="en-US"/>
              <a:t>Click to edit Master title style</a:t>
            </a:r>
            <a:endParaRPr lang="en-GB" dirty="0"/>
          </a:p>
        </p:txBody>
      </p:sp>
      <p:sp>
        <p:nvSpPr>
          <p:cNvPr id="9" name="Picture Placeholder 8"/>
          <p:cNvSpPr>
            <a:spLocks noGrp="1"/>
          </p:cNvSpPr>
          <p:nvPr>
            <p:ph type="pic" sz="quarter" idx="10" hasCustomPrompt="1"/>
          </p:nvPr>
        </p:nvSpPr>
        <p:spPr>
          <a:xfrm>
            <a:off x="5057450" y="951310"/>
            <a:ext cx="3384550" cy="3564656"/>
          </a:xfrm>
          <a:prstGeom prst="rect">
            <a:avLst/>
          </a:prstGeom>
        </p:spPr>
        <p:txBody>
          <a:bodyPr/>
          <a:lstStyle>
            <a:lvl1pPr marL="0" indent="0" rtl="0">
              <a:buFontTx/>
              <a:buNone/>
              <a:defRPr baseline="0"/>
            </a:lvl1pPr>
          </a:lstStyle>
          <a:p>
            <a:r>
              <a:rPr lang="en-GB" dirty="0"/>
              <a:t>Insert UNOPS photo/icon here</a:t>
            </a:r>
          </a:p>
        </p:txBody>
      </p:sp>
      <p:sp>
        <p:nvSpPr>
          <p:cNvPr id="11" name="Text Placeholder 10"/>
          <p:cNvSpPr>
            <a:spLocks noGrp="1"/>
          </p:cNvSpPr>
          <p:nvPr>
            <p:ph type="body" sz="quarter" idx="11" hasCustomPrompt="1"/>
          </p:nvPr>
        </p:nvSpPr>
        <p:spPr>
          <a:xfrm>
            <a:off x="702003" y="951310"/>
            <a:ext cx="3960813" cy="3780234"/>
          </a:xfrm>
          <a:prstGeom prst="rect">
            <a:avLst/>
          </a:prstGeom>
        </p:spPr>
        <p:txBody>
          <a:bodyPr/>
          <a:lstStyle>
            <a:lvl1pPr marL="0" indent="0" rtl="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4091877516"/>
      </p:ext>
    </p:extLst>
  </p:cSld>
  <p:clrMapOvr>
    <a:masterClrMapping/>
  </p:clrMapOvr>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lvl1pPr>
              <a:defRPr>
                <a:solidFill>
                  <a:srgbClr val="E8B349"/>
                </a:solidFill>
              </a:defRPr>
            </a:lvl1pPr>
          </a:lstStyle>
          <a:p>
            <a:r>
              <a:rPr lang="en-US"/>
              <a:t>Click to edit Master title style</a:t>
            </a:r>
            <a:endParaRPr lang="en-GB" dirty="0"/>
          </a:p>
        </p:txBody>
      </p:sp>
      <p:sp>
        <p:nvSpPr>
          <p:cNvPr id="3" name="Text Placeholder 10"/>
          <p:cNvSpPr>
            <a:spLocks noGrp="1"/>
          </p:cNvSpPr>
          <p:nvPr>
            <p:ph type="body" sz="quarter" idx="11" hasCustomPrompt="1"/>
          </p:nvPr>
        </p:nvSpPr>
        <p:spPr>
          <a:xfrm>
            <a:off x="702000" y="951310"/>
            <a:ext cx="3600000" cy="3780234"/>
          </a:xfrm>
          <a:prstGeom prst="rect">
            <a:avLst/>
          </a:prstGeom>
        </p:spPr>
        <p:txBody>
          <a:bodyPr/>
          <a:lstStyle>
            <a:lvl1pPr marL="0" indent="0">
              <a:buNone/>
              <a:defRPr>
                <a:solidFill>
                  <a:srgbClr val="193B59"/>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 here</a:t>
            </a:r>
            <a:endParaRPr lang="en-GB" dirty="0"/>
          </a:p>
        </p:txBody>
      </p:sp>
      <p:sp>
        <p:nvSpPr>
          <p:cNvPr id="4" name="Text Placeholder 10"/>
          <p:cNvSpPr>
            <a:spLocks noGrp="1"/>
          </p:cNvSpPr>
          <p:nvPr>
            <p:ph type="body" sz="quarter" idx="12" hasCustomPrompt="1"/>
          </p:nvPr>
        </p:nvSpPr>
        <p:spPr>
          <a:xfrm>
            <a:off x="4842000" y="951570"/>
            <a:ext cx="3600000" cy="3780234"/>
          </a:xfrm>
          <a:prstGeom prst="rect">
            <a:avLst/>
          </a:prstGeom>
        </p:spPr>
        <p:txBody>
          <a:bodyPr/>
          <a:lstStyle>
            <a:lvl1pPr marL="0" indent="0">
              <a:buNone/>
              <a:defRPr baseline="0">
                <a:solidFill>
                  <a:srgbClr val="193B59"/>
                </a:solidFill>
              </a:defRPr>
            </a:lvl1pPr>
          </a:lstStyle>
          <a:p>
            <a:pPr lvl="0"/>
            <a:r>
              <a:rPr lang="en-US" dirty="0"/>
              <a:t>Insert text here</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2979906230"/>
      </p:ext>
    </p:extLst>
  </p:cSld>
  <p:clrMapOvr>
    <a:masterClrMapping/>
  </p:clrMapOvr>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graphs">
    <p:spTree>
      <p:nvGrpSpPr>
        <p:cNvPr id="1" name=""/>
        <p:cNvGrpSpPr/>
        <p:nvPr/>
      </p:nvGrpSpPr>
      <p:grpSpPr>
        <a:xfrm>
          <a:off x="0" y="0"/>
          <a:ext cx="0" cy="0"/>
          <a:chOff x="0" y="0"/>
          <a:chExt cx="0" cy="0"/>
        </a:xfrm>
      </p:grpSpPr>
      <p:sp>
        <p:nvSpPr>
          <p:cNvPr id="2" name="Title 1"/>
          <p:cNvSpPr>
            <a:spLocks noGrp="1"/>
          </p:cNvSpPr>
          <p:nvPr>
            <p:ph type="title"/>
          </p:nvPr>
        </p:nvSpPr>
        <p:spPr>
          <a:xfrm>
            <a:off x="702000" y="411540"/>
            <a:ext cx="7110360" cy="270000"/>
          </a:xfrm>
        </p:spPr>
        <p:txBody>
          <a:bodyPr/>
          <a:lstStyle/>
          <a:p>
            <a:r>
              <a:rPr lang="en-US"/>
              <a:t>Click to edit Master title style</a:t>
            </a:r>
            <a:endParaRPr lang="en-GB" dirty="0"/>
          </a:p>
        </p:txBody>
      </p:sp>
      <p:sp>
        <p:nvSpPr>
          <p:cNvPr id="6" name="Content Placeholder 9"/>
          <p:cNvSpPr>
            <a:spLocks noGrp="1"/>
          </p:cNvSpPr>
          <p:nvPr>
            <p:ph sz="quarter" idx="10" hasCustomPrompt="1"/>
          </p:nvPr>
        </p:nvSpPr>
        <p:spPr>
          <a:xfrm>
            <a:off x="702000" y="951990"/>
            <a:ext cx="3600000" cy="3780000"/>
          </a:xfrm>
          <a:prstGeom prst="rect">
            <a:avLst/>
          </a:prstGeom>
        </p:spPr>
        <p:txBody>
          <a:bodyPr/>
          <a:lstStyle>
            <a:lvl1pPr marL="0" indent="0">
              <a:buFontTx/>
              <a:buNone/>
              <a:defRPr baseline="0"/>
            </a:lvl1pPr>
          </a:lstStyle>
          <a:p>
            <a:pPr lvl="0"/>
            <a:r>
              <a:rPr lang="en-US" dirty="0"/>
              <a:t>Insert UNOPS photo/icon/table/chart here</a:t>
            </a:r>
            <a:endParaRPr lang="en-GB" dirty="0"/>
          </a:p>
        </p:txBody>
      </p:sp>
      <p:sp>
        <p:nvSpPr>
          <p:cNvPr id="7" name="Content Placeholder 9"/>
          <p:cNvSpPr>
            <a:spLocks noGrp="1"/>
          </p:cNvSpPr>
          <p:nvPr>
            <p:ph sz="quarter" idx="11" hasCustomPrompt="1"/>
          </p:nvPr>
        </p:nvSpPr>
        <p:spPr>
          <a:xfrm>
            <a:off x="4842000" y="951570"/>
            <a:ext cx="3600000" cy="3780000"/>
          </a:xfrm>
          <a:prstGeom prst="rect">
            <a:avLst/>
          </a:prstGeo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UNOPS photo/icon/table/chart here</a:t>
            </a:r>
            <a:endParaRPr lang="en-GB" dirty="0"/>
          </a:p>
        </p:txBody>
      </p:sp>
      <p:sp>
        <p:nvSpPr>
          <p:cNvPr id="8"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105395170"/>
      </p:ext>
    </p:extLst>
  </p:cSld>
  <p:clrMapOvr>
    <a:masterClrMapping/>
  </p:clrMapOvr>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4" name="Picture Placeholder 8"/>
          <p:cNvSpPr>
            <a:spLocks noGrp="1"/>
          </p:cNvSpPr>
          <p:nvPr>
            <p:ph type="pic" sz="quarter" idx="11" hasCustomPrompt="1"/>
          </p:nvPr>
        </p:nvSpPr>
        <p:spPr>
          <a:xfrm>
            <a:off x="5057450" y="951310"/>
            <a:ext cx="3384550" cy="3564656"/>
          </a:xfrm>
          <a:prstGeom prst="rect">
            <a:avLst/>
          </a:prstGeom>
        </p:spPr>
        <p:txBody>
          <a:bodyPr/>
          <a:lstStyle>
            <a:lvl1pPr marL="0" indent="0" rtl="0">
              <a:buFontTx/>
              <a:buNone/>
              <a:defRPr baseline="0"/>
            </a:lvl1pPr>
          </a:lstStyle>
          <a:p>
            <a:r>
              <a:rPr lang="en-GB" dirty="0"/>
              <a:t>Insert UNOPS photo/icon here</a:t>
            </a:r>
          </a:p>
        </p:txBody>
      </p:sp>
      <p:sp>
        <p:nvSpPr>
          <p:cNvPr id="5" name="Text Placeholder 10"/>
          <p:cNvSpPr>
            <a:spLocks noGrp="1"/>
          </p:cNvSpPr>
          <p:nvPr>
            <p:ph type="body" sz="quarter" idx="12" hasCustomPrompt="1"/>
          </p:nvPr>
        </p:nvSpPr>
        <p:spPr>
          <a:xfrm>
            <a:off x="702003" y="951310"/>
            <a:ext cx="3960813" cy="3780234"/>
          </a:xfrm>
          <a:prstGeom prst="rect">
            <a:avLst/>
          </a:prstGeom>
        </p:spPr>
        <p:txBody>
          <a:bodyPr/>
          <a:lstStyle>
            <a:lvl1pPr marL="0" indent="0" rtl="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3088542430"/>
      </p:ext>
    </p:extLst>
  </p:cSld>
  <p:clrMapOvr>
    <a:masterClrMapping/>
  </p:clrMapOvr>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ase studies">
    <p:spTree>
      <p:nvGrpSpPr>
        <p:cNvPr id="1" name=""/>
        <p:cNvGrpSpPr/>
        <p:nvPr/>
      </p:nvGrpSpPr>
      <p:grpSpPr>
        <a:xfrm>
          <a:off x="0" y="0"/>
          <a:ext cx="0" cy="0"/>
          <a:chOff x="0" y="0"/>
          <a:chExt cx="0" cy="0"/>
        </a:xfrm>
      </p:grpSpPr>
      <p:sp>
        <p:nvSpPr>
          <p:cNvPr id="3" name="Picture Placeholder 8"/>
          <p:cNvSpPr>
            <a:spLocks noGrp="1"/>
          </p:cNvSpPr>
          <p:nvPr>
            <p:ph type="pic" sz="quarter" idx="11" hasCustomPrompt="1"/>
          </p:nvPr>
        </p:nvSpPr>
        <p:spPr>
          <a:xfrm>
            <a:off x="5057450" y="951310"/>
            <a:ext cx="3384550" cy="3564656"/>
          </a:xfrm>
          <a:prstGeom prst="rect">
            <a:avLst/>
          </a:prstGeom>
        </p:spPr>
        <p:txBody>
          <a:bodyPr/>
          <a:lstStyle>
            <a:lvl1pPr marL="0" indent="0" rtl="0">
              <a:buFontTx/>
              <a:buNone/>
              <a:defRPr baseline="0"/>
            </a:lvl1pPr>
          </a:lstStyle>
          <a:p>
            <a:r>
              <a:rPr lang="en-GB" dirty="0"/>
              <a:t>Insert UNOPS photo/icon here</a:t>
            </a:r>
          </a:p>
        </p:txBody>
      </p:sp>
      <p:sp>
        <p:nvSpPr>
          <p:cNvPr id="4" name="Text Placeholder 10"/>
          <p:cNvSpPr>
            <a:spLocks noGrp="1"/>
          </p:cNvSpPr>
          <p:nvPr>
            <p:ph type="body" sz="quarter" idx="12" hasCustomPrompt="1"/>
          </p:nvPr>
        </p:nvSpPr>
        <p:spPr>
          <a:xfrm>
            <a:off x="702003" y="1329614"/>
            <a:ext cx="3960813" cy="3401931"/>
          </a:xfrm>
          <a:prstGeom prst="rect">
            <a:avLst/>
          </a:prstGeom>
        </p:spPr>
        <p:txBody>
          <a:bodyPr/>
          <a:lstStyle>
            <a:lvl1pPr marL="0" indent="0" rtl="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dirty="0"/>
              <a:t>Insert texts here</a:t>
            </a:r>
            <a:endParaRPr lang="en-GB" dirty="0"/>
          </a:p>
        </p:txBody>
      </p:sp>
      <p:sp>
        <p:nvSpPr>
          <p:cNvPr id="15" name="Title 14"/>
          <p:cNvSpPr>
            <a:spLocks noGrp="1"/>
          </p:cNvSpPr>
          <p:nvPr>
            <p:ph type="title"/>
          </p:nvPr>
        </p:nvSpPr>
        <p:spPr/>
        <p:txBody>
          <a:bodyPr/>
          <a:lstStyle>
            <a:lvl1pPr>
              <a:defRPr sz="1400">
                <a:solidFill>
                  <a:srgbClr val="62676C"/>
                </a:solidFill>
              </a:defRPr>
            </a:lvl1pPr>
          </a:lstStyle>
          <a:p>
            <a:r>
              <a:rPr lang="en-US"/>
              <a:t>Click to edit Master title style</a:t>
            </a:r>
            <a:endParaRPr lang="en-GB" dirty="0"/>
          </a:p>
        </p:txBody>
      </p:sp>
      <p:sp>
        <p:nvSpPr>
          <p:cNvPr id="17" name="Text Placeholder 16"/>
          <p:cNvSpPr>
            <a:spLocks noGrp="1"/>
          </p:cNvSpPr>
          <p:nvPr>
            <p:ph type="body" sz="quarter" idx="13" hasCustomPrompt="1"/>
          </p:nvPr>
        </p:nvSpPr>
        <p:spPr>
          <a:xfrm>
            <a:off x="683568" y="681540"/>
            <a:ext cx="3959225" cy="378042"/>
          </a:xfrm>
        </p:spPr>
        <p:txBody>
          <a:bodyPr/>
          <a:lstStyle>
            <a:lvl1pPr marL="0" indent="0">
              <a:buNone/>
              <a:defRPr b="1" cap="all" baseline="0">
                <a:solidFill>
                  <a:srgbClr val="DAA82A"/>
                </a:solidFill>
                <a:latin typeface="+mj-lt"/>
              </a:defRPr>
            </a:lvl1pPr>
          </a:lstStyle>
          <a:p>
            <a:pPr lvl="0"/>
            <a:r>
              <a:rPr lang="en-GB" dirty="0"/>
              <a:t>Insert texts here</a:t>
            </a:r>
          </a:p>
        </p:txBody>
      </p:sp>
      <p:sp>
        <p:nvSpPr>
          <p:cNvPr id="21"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846670891"/>
      </p:ext>
    </p:extLst>
  </p:cSld>
  <p:clrMapOvr>
    <a:masterClrMapping/>
  </p:clrMapOvr>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with photo_1">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dirty="0"/>
          </a:p>
        </p:txBody>
      </p:sp>
      <p:sp>
        <p:nvSpPr>
          <p:cNvPr id="7" name="Title 6"/>
          <p:cNvSpPr>
            <a:spLocks noGrp="1"/>
          </p:cNvSpPr>
          <p:nvPr>
            <p:ph type="title" hasCustomPrompt="1"/>
          </p:nvPr>
        </p:nvSpPr>
        <p:spPr>
          <a:xfrm>
            <a:off x="702000" y="2787253"/>
            <a:ext cx="3600000" cy="270000"/>
          </a:xfrm>
        </p:spPr>
        <p:txBody>
          <a:bodyPr>
            <a:noAutofit/>
          </a:bodyPr>
          <a:lstStyle>
            <a:lvl1pPr>
              <a:defRPr sz="1400" cap="none" baseline="0">
                <a:solidFill>
                  <a:srgbClr val="E8B349"/>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3600450" cy="1620000"/>
          </a:xfrm>
          <a:prstGeom prst="rect">
            <a:avLst/>
          </a:prstGeom>
        </p:spPr>
        <p:txBody>
          <a:bodyPr>
            <a:noAutofit/>
          </a:bodyPr>
          <a:lstStyle>
            <a:lvl1pPr marL="0" indent="0">
              <a:buFontTx/>
              <a:buNone/>
              <a:defRPr sz="1400"/>
            </a:lvl1pPr>
          </a:lstStyle>
          <a:p>
            <a:pPr lvl="0"/>
            <a:r>
              <a:rPr lang="en-US" dirty="0"/>
              <a:t>Description</a:t>
            </a:r>
            <a:endParaRPr lang="en-GB" dirty="0"/>
          </a:p>
        </p:txBody>
      </p:sp>
      <p:sp>
        <p:nvSpPr>
          <p:cNvPr id="15" name="Content Placeholder 9"/>
          <p:cNvSpPr>
            <a:spLocks noGrp="1"/>
          </p:cNvSpPr>
          <p:nvPr>
            <p:ph sz="quarter" idx="13" hasCustomPrompt="1"/>
          </p:nvPr>
        </p:nvSpPr>
        <p:spPr>
          <a:xfrm>
            <a:off x="4842000" y="2787774"/>
            <a:ext cx="3600000" cy="1943796"/>
          </a:xfrm>
          <a:prstGeom prst="rect">
            <a:avLst/>
          </a:prstGeom>
        </p:spPr>
        <p:txBody>
          <a:bodyPr>
            <a:normAutofit/>
          </a:bodyPr>
          <a:lstStyle>
            <a:lvl1pPr marL="0" indent="0">
              <a:buNone/>
              <a:defRPr sz="1400" baseline="0"/>
            </a:lvl1pPr>
          </a:lstStyle>
          <a:p>
            <a:pPr lvl="0"/>
            <a:r>
              <a:rPr lang="en-US" dirty="0"/>
              <a:t>Insert UNOPS photo/icon here</a:t>
            </a:r>
            <a:endParaRPr lang="en-GB" dirty="0"/>
          </a:p>
        </p:txBody>
      </p:sp>
      <p:sp>
        <p:nvSpPr>
          <p:cNvPr id="8"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CE6FED-5B29-4520-9A89-E24DFF2FA50E}" type="slidenum">
              <a:rPr lang="en-GB" smtClean="0"/>
              <a:t>‹#›</a:t>
            </a:fld>
            <a:endParaRPr lang="en-GB" dirty="0"/>
          </a:p>
        </p:txBody>
      </p:sp>
    </p:spTree>
    <p:extLst>
      <p:ext uri="{BB962C8B-B14F-4D97-AF65-F5344CB8AC3E}">
        <p14:creationId xmlns:p14="http://schemas.microsoft.com/office/powerpoint/2010/main" val="4273514264"/>
      </p:ext>
    </p:extLst>
  </p:cSld>
  <p:clrMapOvr>
    <a:masterClrMapping/>
  </p:clrMapOvr>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Content with photo_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rgbClr val="E8B349"/>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baseline="0">
                <a:solidFill>
                  <a:srgbClr val="193B59"/>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193B59"/>
                </a:solidFill>
              </a:defRPr>
            </a:lvl1pPr>
          </a:lstStyle>
          <a:p>
            <a:pPr lvl="0"/>
            <a:r>
              <a:rPr lang="en-US" dirty="0"/>
              <a:t>Description</a:t>
            </a:r>
            <a:endParaRPr lang="en-GB" dirty="0"/>
          </a:p>
        </p:txBody>
      </p:sp>
    </p:spTree>
    <p:extLst>
      <p:ext uri="{BB962C8B-B14F-4D97-AF65-F5344CB8AC3E}">
        <p14:creationId xmlns:p14="http://schemas.microsoft.com/office/powerpoint/2010/main" val="3037023635"/>
      </p:ext>
    </p:extLst>
  </p:cSld>
  <p:clrMapOvr>
    <a:masterClrMapping/>
  </p:clrMapOvr>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ontent with photo_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499992"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rgbClr val="E8B349"/>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baseline="0">
                <a:solidFill>
                  <a:srgbClr val="193B59"/>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193B59"/>
                </a:solidFill>
              </a:defRPr>
            </a:lvl1pPr>
          </a:lstStyle>
          <a:p>
            <a:pPr lvl="0"/>
            <a:r>
              <a:rPr lang="en-US" dirty="0"/>
              <a:t>Description</a:t>
            </a:r>
            <a:endParaRPr lang="en-GB" dirty="0"/>
          </a:p>
        </p:txBody>
      </p:sp>
      <p:sp>
        <p:nvSpPr>
          <p:cNvPr id="8" name="Picture Placeholder 3"/>
          <p:cNvSpPr>
            <a:spLocks noGrp="1"/>
          </p:cNvSpPr>
          <p:nvPr>
            <p:ph type="pic" sz="quarter" idx="14"/>
          </p:nvPr>
        </p:nvSpPr>
        <p:spPr>
          <a:xfrm>
            <a:off x="4644008" y="0"/>
            <a:ext cx="4499992" cy="2571750"/>
          </a:xfrm>
          <a:prstGeom prst="rect">
            <a:avLst/>
          </a:prstGeom>
        </p:spPr>
        <p:txBody>
          <a:bodyPr/>
          <a:lstStyle/>
          <a:p>
            <a:r>
              <a:rPr lang="en-US"/>
              <a:t>Click icon to add picture</a:t>
            </a:r>
            <a:endParaRPr lang="en-GB"/>
          </a:p>
        </p:txBody>
      </p:sp>
      <p:sp>
        <p:nvSpPr>
          <p:cNvPr id="12"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CE6FED-5B29-4520-9A89-E24DFF2FA50E}" type="slidenum">
              <a:rPr lang="en-GB" smtClean="0"/>
              <a:t>‹#›</a:t>
            </a:fld>
            <a:endParaRPr lang="en-GB" dirty="0"/>
          </a:p>
        </p:txBody>
      </p:sp>
    </p:spTree>
    <p:extLst>
      <p:ext uri="{BB962C8B-B14F-4D97-AF65-F5344CB8AC3E}">
        <p14:creationId xmlns:p14="http://schemas.microsoft.com/office/powerpoint/2010/main" val="212849538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photo_3">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4499992" cy="2571750"/>
          </a:xfrm>
          <a:prstGeom prst="rect">
            <a:avLst/>
          </a:prstGeom>
        </p:spPr>
        <p:txBody>
          <a:bodyPr/>
          <a:lstStyle/>
          <a:p>
            <a:r>
              <a:rPr lang="en-US"/>
              <a:t>Click icon to add picture</a:t>
            </a:r>
            <a:endParaRPr lang="en-GB"/>
          </a:p>
        </p:txBody>
      </p:sp>
      <p:sp>
        <p:nvSpPr>
          <p:cNvPr id="7" name="Title 6"/>
          <p:cNvSpPr>
            <a:spLocks noGrp="1"/>
          </p:cNvSpPr>
          <p:nvPr>
            <p:ph type="title" hasCustomPrompt="1"/>
          </p:nvPr>
        </p:nvSpPr>
        <p:spPr>
          <a:xfrm>
            <a:off x="702000" y="2787253"/>
            <a:ext cx="5309496" cy="270000"/>
          </a:xfrm>
        </p:spPr>
        <p:txBody>
          <a:bodyPr>
            <a:noAutofit/>
          </a:bodyPr>
          <a:lstStyle>
            <a:lvl1pPr>
              <a:defRPr sz="1400" cap="none" baseline="0">
                <a:solidFill>
                  <a:srgbClr val="E8B349"/>
                </a:solidFill>
              </a:defRPr>
            </a:lvl1pPr>
          </a:lstStyle>
          <a:p>
            <a:r>
              <a:rPr lang="en-US" dirty="0"/>
              <a:t>Title</a:t>
            </a:r>
            <a:endParaRPr lang="en-GB" dirty="0"/>
          </a:p>
        </p:txBody>
      </p:sp>
      <p:sp>
        <p:nvSpPr>
          <p:cNvPr id="10" name="Text Placeholder 9"/>
          <p:cNvSpPr>
            <a:spLocks noGrp="1"/>
          </p:cNvSpPr>
          <p:nvPr>
            <p:ph type="body" sz="quarter" idx="11" hasCustomPrompt="1"/>
          </p:nvPr>
        </p:nvSpPr>
        <p:spPr>
          <a:xfrm>
            <a:off x="702000" y="3111990"/>
            <a:ext cx="5310160" cy="1620000"/>
          </a:xfrm>
          <a:prstGeom prst="rect">
            <a:avLst/>
          </a:prstGeom>
        </p:spPr>
        <p:txBody>
          <a:bodyPr>
            <a:no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Description</a:t>
            </a:r>
            <a:endParaRPr lang="en-GB" dirty="0"/>
          </a:p>
        </p:txBody>
      </p:sp>
      <p:sp>
        <p:nvSpPr>
          <p:cNvPr id="3" name="Text Placeholder 2"/>
          <p:cNvSpPr>
            <a:spLocks noGrp="1"/>
          </p:cNvSpPr>
          <p:nvPr>
            <p:ph type="body" sz="quarter" idx="12" hasCustomPrompt="1"/>
          </p:nvPr>
        </p:nvSpPr>
        <p:spPr>
          <a:xfrm>
            <a:off x="6372201" y="2787253"/>
            <a:ext cx="2069800" cy="270272"/>
          </a:xfrm>
          <a:prstGeom prst="rect">
            <a:avLst/>
          </a:prstGeom>
        </p:spPr>
        <p:txBody>
          <a:bodyPr>
            <a:noAutofit/>
          </a:bodyPr>
          <a:lstStyle>
            <a:lvl1pPr marL="0" indent="0">
              <a:buNone/>
              <a:defRPr sz="1400" b="1" baseline="0">
                <a:solidFill>
                  <a:srgbClr val="193B59"/>
                </a:solidFill>
              </a:defRPr>
            </a:lvl1pPr>
          </a:lstStyle>
          <a:p>
            <a:pPr lvl="0"/>
            <a:r>
              <a:rPr lang="en-US" dirty="0"/>
              <a:t>Title</a:t>
            </a:r>
            <a:endParaRPr lang="en-GB" dirty="0"/>
          </a:p>
        </p:txBody>
      </p:sp>
      <p:sp>
        <p:nvSpPr>
          <p:cNvPr id="11" name="Text Placeholder 9"/>
          <p:cNvSpPr>
            <a:spLocks noGrp="1"/>
          </p:cNvSpPr>
          <p:nvPr>
            <p:ph type="body" sz="quarter" idx="13" hasCustomPrompt="1"/>
          </p:nvPr>
        </p:nvSpPr>
        <p:spPr>
          <a:xfrm>
            <a:off x="6372200" y="3111810"/>
            <a:ext cx="2069800" cy="1620000"/>
          </a:xfrm>
          <a:prstGeom prst="rect">
            <a:avLst/>
          </a:prstGeom>
        </p:spPr>
        <p:txBody>
          <a:bodyPr>
            <a:noAutofit/>
          </a:bodyPr>
          <a:lstStyle>
            <a:lvl1pPr marL="0" indent="0">
              <a:buNone/>
              <a:defRPr sz="1400">
                <a:solidFill>
                  <a:srgbClr val="193B59"/>
                </a:solidFill>
              </a:defRPr>
            </a:lvl1pPr>
          </a:lstStyle>
          <a:p>
            <a:pPr lvl="0"/>
            <a:r>
              <a:rPr lang="en-US" dirty="0"/>
              <a:t>Description</a:t>
            </a:r>
            <a:endParaRPr lang="en-GB" dirty="0"/>
          </a:p>
        </p:txBody>
      </p:sp>
      <p:sp>
        <p:nvSpPr>
          <p:cNvPr id="8" name="Picture Placeholder 3"/>
          <p:cNvSpPr>
            <a:spLocks noGrp="1"/>
          </p:cNvSpPr>
          <p:nvPr>
            <p:ph type="pic" sz="quarter" idx="14"/>
          </p:nvPr>
        </p:nvSpPr>
        <p:spPr>
          <a:xfrm>
            <a:off x="4644008" y="0"/>
            <a:ext cx="4499992" cy="2571750"/>
          </a:xfrm>
          <a:prstGeom prst="rect">
            <a:avLst/>
          </a:prstGeom>
        </p:spPr>
        <p:txBody>
          <a:bodyPr/>
          <a:lstStyle/>
          <a:p>
            <a:r>
              <a:rPr lang="en-US"/>
              <a:t>Click icon to add picture</a:t>
            </a:r>
            <a:endParaRPr lang="en-GB"/>
          </a:p>
        </p:txBody>
      </p:sp>
      <p:sp>
        <p:nvSpPr>
          <p:cNvPr id="12"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06BBCBA-A372-4986-84CE-A7DB654336C0}" type="slidenum">
              <a:rPr lang="fr-FR" smtClean="0"/>
              <a:t>‹#›</a:t>
            </a:fld>
            <a:endParaRPr lang="fr-FR"/>
          </a:p>
        </p:txBody>
      </p:sp>
    </p:spTree>
    <p:extLst>
      <p:ext uri="{BB962C8B-B14F-4D97-AF65-F5344CB8AC3E}">
        <p14:creationId xmlns:p14="http://schemas.microsoft.com/office/powerpoint/2010/main" val="212849538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5_Custom Layout">
    <p:spTree>
      <p:nvGrpSpPr>
        <p:cNvPr id="1" name=""/>
        <p:cNvGrpSpPr/>
        <p:nvPr/>
      </p:nvGrpSpPr>
      <p:grpSpPr>
        <a:xfrm>
          <a:off x="0" y="0"/>
          <a:ext cx="0" cy="0"/>
          <a:chOff x="0" y="0"/>
          <a:chExt cx="0" cy="0"/>
        </a:xfrm>
      </p:grpSpPr>
      <p:sp>
        <p:nvSpPr>
          <p:cNvPr id="10" name="TextBox 9"/>
          <p:cNvSpPr txBox="1"/>
          <p:nvPr/>
        </p:nvSpPr>
        <p:spPr>
          <a:xfrm>
            <a:off x="3387080" y="1970715"/>
            <a:ext cx="4968552" cy="369332"/>
          </a:xfrm>
          <a:prstGeom prst="rect">
            <a:avLst/>
          </a:prstGeom>
          <a:noFill/>
        </p:spPr>
        <p:txBody>
          <a:bodyPr wrap="square" rtlCol="0">
            <a:spAutoFit/>
          </a:bodyPr>
          <a:lstStyle/>
          <a:p>
            <a:pPr rtl="0"/>
            <a:r>
              <a:rPr lang="en-GB" b="1" dirty="0">
                <a:solidFill>
                  <a:srgbClr val="193B59"/>
                </a:solidFill>
                <a:latin typeface="Arial" panose="020B0604020202020204" pitchFamily="34" charset="0"/>
                <a:cs typeface="Arial" panose="020B0604020202020204" pitchFamily="34" charset="0"/>
              </a:rPr>
              <a:t>SUBSCRIBE</a:t>
            </a:r>
            <a:r>
              <a:rPr lang="en-GB" b="1" baseline="0" dirty="0">
                <a:solidFill>
                  <a:srgbClr val="193B59"/>
                </a:solidFill>
                <a:latin typeface="Arial" panose="020B0604020202020204" pitchFamily="34" charset="0"/>
                <a:cs typeface="Arial" panose="020B0604020202020204" pitchFamily="34" charset="0"/>
              </a:rPr>
              <a:t> TO OUR NEWSLETTER</a:t>
            </a:r>
            <a:r>
              <a:rPr lang="en-GB" b="1" baseline="0" dirty="0">
                <a:solidFill>
                  <a:srgbClr val="62676C"/>
                </a:solidFill>
                <a:latin typeface="Arial" panose="020B0604020202020204" pitchFamily="34" charset="0"/>
                <a:cs typeface="Arial" panose="020B0604020202020204" pitchFamily="34" charset="0"/>
              </a:rPr>
              <a:t> </a:t>
            </a:r>
            <a:r>
              <a:rPr lang="en-GB" b="1" baseline="0" dirty="0">
                <a:latin typeface="Arial" panose="020B0604020202020204" pitchFamily="34" charset="0"/>
                <a:cs typeface="Arial" panose="020B0604020202020204" pitchFamily="34" charset="0"/>
                <a:hlinkClick r:id="rId2"/>
              </a:rPr>
              <a:t>HERE</a:t>
            </a:r>
            <a:endParaRPr lang="en-GB" b="1" dirty="0">
              <a:latin typeface="Arial" panose="020B0604020202020204" pitchFamily="34" charset="0"/>
              <a:cs typeface="Arial" panose="020B0604020202020204" pitchFamily="34" charset="0"/>
            </a:endParaRPr>
          </a:p>
        </p:txBody>
      </p:sp>
      <p:sp>
        <p:nvSpPr>
          <p:cNvPr id="11" name="TextBox 10"/>
          <p:cNvSpPr txBox="1"/>
          <p:nvPr/>
        </p:nvSpPr>
        <p:spPr>
          <a:xfrm>
            <a:off x="4644010" y="2386215"/>
            <a:ext cx="3600500" cy="307777"/>
          </a:xfrm>
          <a:prstGeom prst="rect">
            <a:avLst/>
          </a:prstGeom>
          <a:noFill/>
        </p:spPr>
        <p:txBody>
          <a:bodyPr wrap="square" rtlCol="0">
            <a:spAutoFit/>
          </a:bodyPr>
          <a:lstStyle/>
          <a:p>
            <a:pPr algn="r" rtl="0"/>
            <a:r>
              <a:rPr lang="en-GB" sz="1400" dirty="0">
                <a:solidFill>
                  <a:srgbClr val="193B59"/>
                </a:solidFill>
                <a:latin typeface="Arial" panose="020B0604020202020204" pitchFamily="34" charset="0"/>
                <a:cs typeface="Arial" panose="020B0604020202020204" pitchFamily="34" charset="0"/>
              </a:rPr>
              <a:t>FOLLOW</a:t>
            </a:r>
            <a:r>
              <a:rPr lang="en-GB" sz="1400" baseline="0" dirty="0">
                <a:solidFill>
                  <a:srgbClr val="193B59"/>
                </a:solidFill>
                <a:latin typeface="Arial" panose="020B0604020202020204" pitchFamily="34" charset="0"/>
                <a:cs typeface="Arial" panose="020B0604020202020204" pitchFamily="34" charset="0"/>
              </a:rPr>
              <a:t> US ON SOCIAL MEDIA</a:t>
            </a:r>
            <a:endParaRPr lang="en-GB" sz="1400" dirty="0">
              <a:solidFill>
                <a:srgbClr val="193B59"/>
              </a:solidFill>
              <a:latin typeface="Arial" panose="020B0604020202020204" pitchFamily="34" charset="0"/>
              <a:cs typeface="Arial" panose="020B0604020202020204" pitchFamily="34" charset="0"/>
            </a:endParaRPr>
          </a:p>
        </p:txBody>
      </p:sp>
      <p:grpSp>
        <p:nvGrpSpPr>
          <p:cNvPr id="12" name="Group 11"/>
          <p:cNvGrpSpPr/>
          <p:nvPr/>
        </p:nvGrpSpPr>
        <p:grpSpPr>
          <a:xfrm>
            <a:off x="5612932" y="2812308"/>
            <a:ext cx="2559571" cy="299502"/>
            <a:chOff x="5468888" y="3749744"/>
            <a:chExt cx="2559571" cy="399336"/>
          </a:xfrm>
        </p:grpSpPr>
        <p:pic>
          <p:nvPicPr>
            <p:cNvPr id="13" name="Picture 2" descr="\\crp.unops.local\files\UserHome\leoniec\Desktop\icons social media\facebook.png">
              <a:hlinkClick r:id="rId3"/>
            </p:cNvPr>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6549008" y="3749748"/>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descr="\\crp.unops.local\files\UserHome\leoniec\Desktop\icons social media\flickr.png">
              <a:hlinkClick r:id="rId5"/>
            </p:cNvPr>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003269" y="3749749"/>
              <a:ext cx="401723" cy="3993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crp.unops.local\files\UserHome\leoniec\Desktop\icons social media\linkedin.png">
              <a:hlinkClick r:id="rId7"/>
            </p:cNvPr>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5468888" y="3749749"/>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rp.unops.local\files\UserHome\leoniec\Desktop\icons social media\twitter.png">
              <a:hlinkClick r:id="rId9"/>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7629128" y="3749744"/>
              <a:ext cx="399331" cy="39933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crp.unops.local\files\UserHome\leoniec\Desktop\icons social media\youtube.png">
              <a:hlinkClick r:id="rId11"/>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7085817" y="3749745"/>
              <a:ext cx="399331" cy="39933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77770171"/>
      </p:ext>
    </p:extLst>
  </p:cSld>
  <p:clrMapOvr>
    <a:masterClrMapping/>
  </p:clrMapOvr>
  <p:hf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4"/>
            <a:ext cx="2133600" cy="273844"/>
          </a:xfrm>
          <a:prstGeom prst="rect">
            <a:avLst/>
          </a:prstGeom>
        </p:spPr>
        <p:txBody>
          <a:bodyPr/>
          <a:lstStyle/>
          <a:p>
            <a:fld id="{1D8BD707-D9CF-40AE-B4C6-C98DA3205C09}" type="datetimeFigureOut">
              <a:rPr lang="en-US" smtClean="0"/>
              <a:pPr/>
              <a:t>6/22/2017</a:t>
            </a:fld>
            <a:endParaRPr lang="en-US"/>
          </a:p>
        </p:txBody>
      </p:sp>
      <p:sp>
        <p:nvSpPr>
          <p:cNvPr id="3" name="Footer Placeholder 2"/>
          <p:cNvSpPr>
            <a:spLocks noGrp="1"/>
          </p:cNvSpPr>
          <p:nvPr>
            <p:ph type="ftr" sz="quarter" idx="11"/>
          </p:nvPr>
        </p:nvSpPr>
        <p:spPr>
          <a:xfrm>
            <a:off x="3124200" y="4767264"/>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20383947"/>
      </p:ext>
    </p:extLst>
  </p:cSld>
  <p:clrMapOvr>
    <a:masterClrMapping/>
  </p:clrMapOvr>
  <p:hf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Grey Title Slide_center aligne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193943" y="2120612"/>
            <a:ext cx="6728400" cy="584775"/>
          </a:xfrm>
          <a:prstGeom prst="rect">
            <a:avLst/>
          </a:prstGeom>
        </p:spPr>
        <p:txBody>
          <a:bodyPr>
            <a:spAutoFit/>
          </a:bodyPr>
          <a:lstStyle>
            <a:lvl1pPr algn="ctr">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193943" y="3138895"/>
            <a:ext cx="6728400" cy="461665"/>
          </a:xfrm>
          <a:prstGeom prst="rect">
            <a:avLst/>
          </a:prstGeom>
        </p:spPr>
        <p:txBody>
          <a:bodyPr>
            <a:spAutoFit/>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5" name="Picture 4">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6862" y="1733659"/>
            <a:ext cx="1742569" cy="238622"/>
          </a:xfrm>
          <a:prstGeom prst="rect">
            <a:avLst/>
          </a:prstGeom>
        </p:spPr>
      </p:pic>
      <p:pic>
        <p:nvPicPr>
          <p:cNvPr id="6" name="Picture 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6862" y="1733659"/>
            <a:ext cx="1742569" cy="238622"/>
          </a:xfrm>
          <a:prstGeom prst="rect">
            <a:avLst/>
          </a:prstGeom>
        </p:spPr>
      </p:pic>
    </p:spTree>
    <p:extLst>
      <p:ext uri="{BB962C8B-B14F-4D97-AF65-F5344CB8AC3E}">
        <p14:creationId xmlns:p14="http://schemas.microsoft.com/office/powerpoint/2010/main" val="20399526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a:prstGeom prst="rect">
            <a:avLst/>
          </a:prstGeom>
        </p:spPr>
        <p:txBody>
          <a:bodyPr/>
          <a:lstStyle/>
          <a:p>
            <a:r>
              <a:rPr lang="en-US"/>
              <a:t>Click to edit Master title style</a:t>
            </a:r>
            <a:endParaRPr lang="fr-FR"/>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a:xfrm>
            <a:off x="457200" y="4767264"/>
            <a:ext cx="2133600" cy="273844"/>
          </a:xfrm>
          <a:prstGeom prst="rect">
            <a:avLst/>
          </a:prstGeom>
        </p:spPr>
        <p:txBody>
          <a:bodyPr/>
          <a:lstStyle/>
          <a:p>
            <a:fld id="{7B26D088-124D-458A-9F6C-8C73F387A234}" type="datetimeFigureOut">
              <a:rPr lang="fr-FR" smtClean="0"/>
              <a:t>22/06/2017</a:t>
            </a:fld>
            <a:endParaRPr lang="fr-FR"/>
          </a:p>
        </p:txBody>
      </p:sp>
      <p:sp>
        <p:nvSpPr>
          <p:cNvPr id="5" name="Footer Placeholder 4"/>
          <p:cNvSpPr>
            <a:spLocks noGrp="1"/>
          </p:cNvSpPr>
          <p:nvPr>
            <p:ph type="ftr" sz="quarter" idx="11"/>
          </p:nvPr>
        </p:nvSpPr>
        <p:spPr>
          <a:xfrm>
            <a:off x="3124200" y="4767264"/>
            <a:ext cx="2895600" cy="273844"/>
          </a:xfrm>
          <a:prstGeom prst="rect">
            <a:avLst/>
          </a:prstGeom>
        </p:spPr>
        <p:txBody>
          <a:bodyPr/>
          <a:lstStyle/>
          <a:p>
            <a:endParaRPr lang="fr-FR"/>
          </a:p>
        </p:txBody>
      </p:sp>
      <p:sp>
        <p:nvSpPr>
          <p:cNvPr id="6" name="Slide Number Placeholder 5"/>
          <p:cNvSpPr>
            <a:spLocks noGrp="1"/>
          </p:cNvSpPr>
          <p:nvPr>
            <p:ph type="sldNum" sz="quarter" idx="12"/>
          </p:nvPr>
        </p:nvSpPr>
        <p:spPr>
          <a:xfrm>
            <a:off x="683568" y="4782183"/>
            <a:ext cx="498582" cy="273844"/>
          </a:xfrm>
          <a:prstGeom prst="rect">
            <a:avLst/>
          </a:prstGeom>
        </p:spPr>
        <p:txBody>
          <a:bodyPr/>
          <a:lstStyle/>
          <a:p>
            <a:fld id="{606BBCBA-A372-4986-84CE-A7DB654336C0}" type="slidenum">
              <a:rPr lang="fr-FR" smtClean="0"/>
              <a:t>‹#›</a:t>
            </a:fld>
            <a:endParaRPr lang="fr-FR"/>
          </a:p>
        </p:txBody>
      </p:sp>
    </p:spTree>
    <p:extLst>
      <p:ext uri="{BB962C8B-B14F-4D97-AF65-F5344CB8AC3E}">
        <p14:creationId xmlns:p14="http://schemas.microsoft.com/office/powerpoint/2010/main" val="26617239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Grey Title Slide_left aligned_1">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1207800" y="1869674"/>
            <a:ext cx="6728400" cy="584775"/>
          </a:xfrm>
          <a:prstGeom prst="rect">
            <a:avLst/>
          </a:prstGeom>
        </p:spPr>
        <p:txBody>
          <a:bodyPr>
            <a:spAutoFit/>
          </a:bodyPr>
          <a:lstStyle>
            <a:lvl1pPr algn="l">
              <a:defRPr sz="3200" b="1" cap="all" baseline="0">
                <a:solidFill>
                  <a:schemeClr val="tx1"/>
                </a:solidFill>
                <a:latin typeface="Arial" panose="020B0604020202020204" pitchFamily="34" charset="0"/>
                <a:cs typeface="Arial" panose="020B0604020202020204" pitchFamily="34" charset="0"/>
              </a:defRPr>
            </a:lvl1pPr>
          </a:lstStyle>
          <a:p>
            <a:r>
              <a:rPr lang="en-GB" dirty="0"/>
              <a:t>title</a:t>
            </a:r>
          </a:p>
        </p:txBody>
      </p:sp>
      <p:sp>
        <p:nvSpPr>
          <p:cNvPr id="7" name="Subtitle 2"/>
          <p:cNvSpPr>
            <a:spLocks noGrp="1"/>
          </p:cNvSpPr>
          <p:nvPr>
            <p:ph type="subTitle" idx="1" hasCustomPrompt="1"/>
          </p:nvPr>
        </p:nvSpPr>
        <p:spPr>
          <a:xfrm>
            <a:off x="1207800" y="2868865"/>
            <a:ext cx="6728400" cy="461665"/>
          </a:xfrm>
          <a:prstGeom prst="rect">
            <a:avLst/>
          </a:prstGeom>
        </p:spPr>
        <p:txBody>
          <a:bodyPr>
            <a:spAutoFit/>
          </a:bodyPr>
          <a:lstStyle>
            <a:lvl1pPr marL="0" indent="0" algn="l">
              <a:buNone/>
              <a:defRPr sz="2400"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9" name="Picture 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2746" y="4194752"/>
            <a:ext cx="1951714" cy="267261"/>
          </a:xfrm>
          <a:prstGeom prst="rect">
            <a:avLst/>
          </a:prstGeom>
        </p:spPr>
      </p:pic>
    </p:spTree>
    <p:extLst>
      <p:ext uri="{BB962C8B-B14F-4D97-AF65-F5344CB8AC3E}">
        <p14:creationId xmlns:p14="http://schemas.microsoft.com/office/powerpoint/2010/main" val="2700134510"/>
      </p:ext>
    </p:extLst>
  </p:cSld>
  <p:clrMapOvr>
    <a:overrideClrMapping bg1="dk1" tx1="lt1" bg2="dk2" tx2="lt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Grey Title Slide_left aligned_2">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207800" y="2193710"/>
            <a:ext cx="6728400" cy="584775"/>
          </a:xfrm>
          <a:prstGeom prst="rect">
            <a:avLst/>
          </a:prstGeom>
        </p:spPr>
        <p:txBody>
          <a:bodyPr>
            <a:spAutoFit/>
          </a:bodyPr>
          <a:lstStyle>
            <a:lvl1pPr algn="l">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207800" y="3138895"/>
            <a:ext cx="6728400" cy="461665"/>
          </a:xfrm>
          <a:prstGeom prst="rect">
            <a:avLst/>
          </a:prstGeom>
        </p:spPr>
        <p:txBody>
          <a:bodyPr>
            <a:spAutoFit/>
          </a:bodyPr>
          <a:lstStyle>
            <a:lvl1pPr marL="0" indent="0" algn="l">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6" name="Picture 5">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0089" y="1733659"/>
            <a:ext cx="1742569" cy="238622"/>
          </a:xfrm>
          <a:prstGeom prst="rect">
            <a:avLst/>
          </a:prstGeom>
        </p:spPr>
      </p:pic>
    </p:spTree>
    <p:extLst>
      <p:ext uri="{BB962C8B-B14F-4D97-AF65-F5344CB8AC3E}">
        <p14:creationId xmlns:p14="http://schemas.microsoft.com/office/powerpoint/2010/main" val="354974137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rey Title Slide_center aligne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193943" y="2193710"/>
            <a:ext cx="6728400" cy="584775"/>
          </a:xfrm>
          <a:prstGeom prst="rect">
            <a:avLst/>
          </a:prstGeom>
        </p:spPr>
        <p:txBody>
          <a:bodyPr>
            <a:spAutoFit/>
          </a:bodyPr>
          <a:lstStyle>
            <a:lvl1pPr algn="ctr">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193943" y="3138895"/>
            <a:ext cx="6728400" cy="461665"/>
          </a:xfrm>
          <a:prstGeom prst="rect">
            <a:avLst/>
          </a:prstGeom>
        </p:spPr>
        <p:txBody>
          <a:bodyPr>
            <a:spAutoFit/>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6862" y="1733659"/>
            <a:ext cx="1742569" cy="238622"/>
          </a:xfrm>
          <a:prstGeom prst="rect">
            <a:avLst/>
          </a:prstGeom>
        </p:spPr>
      </p:pic>
    </p:spTree>
    <p:extLst>
      <p:ext uri="{BB962C8B-B14F-4D97-AF65-F5344CB8AC3E}">
        <p14:creationId xmlns:p14="http://schemas.microsoft.com/office/powerpoint/2010/main" val="32307003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ey Title Slide_one picture">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1207800" y="411512"/>
            <a:ext cx="6728400" cy="584775"/>
          </a:xfrm>
          <a:prstGeom prst="rect">
            <a:avLst/>
          </a:prstGeom>
        </p:spPr>
        <p:txBody>
          <a:bodyPr>
            <a:spAutoFit/>
          </a:bodyPr>
          <a:lstStyle>
            <a:lvl1pPr algn="ctr">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4" name="Subtitle 2"/>
          <p:cNvSpPr>
            <a:spLocks noGrp="1"/>
          </p:cNvSpPr>
          <p:nvPr>
            <p:ph type="subTitle" idx="1" hasCustomPrompt="1"/>
          </p:nvPr>
        </p:nvSpPr>
        <p:spPr>
          <a:xfrm>
            <a:off x="1207800" y="1302691"/>
            <a:ext cx="6728400" cy="461665"/>
          </a:xfrm>
          <a:prstGeom prst="rect">
            <a:avLst/>
          </a:prstGeom>
        </p:spPr>
        <p:txBody>
          <a:bodyPr>
            <a:spAutoFit/>
          </a:bodyPr>
          <a:lstStyle>
            <a:lvl1pPr marL="0" indent="0" algn="ctr">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5" name="Picture 4">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84486" y="4396385"/>
            <a:ext cx="1951714" cy="267261"/>
          </a:xfrm>
          <a:prstGeom prst="rect">
            <a:avLst/>
          </a:prstGeom>
        </p:spPr>
      </p:pic>
      <p:sp>
        <p:nvSpPr>
          <p:cNvPr id="7" name="Picture Placeholder 6"/>
          <p:cNvSpPr>
            <a:spLocks noGrp="1"/>
          </p:cNvSpPr>
          <p:nvPr>
            <p:ph type="pic" sz="quarter" idx="10"/>
          </p:nvPr>
        </p:nvSpPr>
        <p:spPr>
          <a:xfrm>
            <a:off x="0" y="1869888"/>
            <a:ext cx="9144000" cy="1944000"/>
          </a:xfrm>
          <a:prstGeom prst="rect">
            <a:avLst/>
          </a:prstGeom>
        </p:spPr>
        <p:txBody>
          <a:bodyPr/>
          <a:lstStyle>
            <a:lvl1pPr>
              <a:defRPr sz="1800">
                <a:solidFill>
                  <a:schemeClr val="bg1"/>
                </a:solidFill>
              </a:defRPr>
            </a:lvl1pPr>
          </a:lstStyle>
          <a:p>
            <a:r>
              <a:rPr lang="en-US"/>
              <a:t>Click icon to add picture</a:t>
            </a:r>
            <a:endParaRPr lang="en-GB" dirty="0"/>
          </a:p>
        </p:txBody>
      </p:sp>
      <p:sp>
        <p:nvSpPr>
          <p:cNvPr id="9" name="Subtitle 2"/>
          <p:cNvSpPr txBox="1">
            <a:spLocks/>
          </p:cNvSpPr>
          <p:nvPr userDrawn="1"/>
        </p:nvSpPr>
        <p:spPr>
          <a:xfrm>
            <a:off x="1207803" y="4192960"/>
            <a:ext cx="1671171" cy="707886"/>
          </a:xfrm>
          <a:prstGeom prst="rect">
            <a:avLst/>
          </a:prstGeom>
        </p:spPr>
        <p:txBody>
          <a:bodyPr vert="horz" lIns="91440" tIns="45720" rIns="91440" bIns="45720" rtlCol="0">
            <a:sp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dirty="0"/>
              <a:t>For results that matter</a:t>
            </a:r>
          </a:p>
        </p:txBody>
      </p:sp>
    </p:spTree>
    <p:extLst>
      <p:ext uri="{BB962C8B-B14F-4D97-AF65-F5344CB8AC3E}">
        <p14:creationId xmlns:p14="http://schemas.microsoft.com/office/powerpoint/2010/main" val="9640554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Grey Title Slide_three pictures">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115736" y="519522"/>
            <a:ext cx="2160000" cy="1890000"/>
          </a:xfrm>
          <a:prstGeom prst="rect">
            <a:avLst/>
          </a:prstGeom>
        </p:spPr>
        <p:txBody>
          <a:bodyPr/>
          <a:lstStyle>
            <a:lvl1pPr>
              <a:defRPr sz="1800">
                <a:solidFill>
                  <a:schemeClr val="bg1"/>
                </a:solidFill>
              </a:defRPr>
            </a:lvl1pPr>
          </a:lstStyle>
          <a:p>
            <a:r>
              <a:rPr lang="en-US"/>
              <a:t>Click icon to add picture</a:t>
            </a:r>
            <a:endParaRPr lang="en-GB" dirty="0"/>
          </a:p>
        </p:txBody>
      </p:sp>
      <p:sp>
        <p:nvSpPr>
          <p:cNvPr id="5" name="Picture Placeholder 3"/>
          <p:cNvSpPr>
            <a:spLocks noGrp="1"/>
          </p:cNvSpPr>
          <p:nvPr>
            <p:ph type="pic" sz="quarter" idx="11"/>
          </p:nvPr>
        </p:nvSpPr>
        <p:spPr>
          <a:xfrm>
            <a:off x="3492000" y="519522"/>
            <a:ext cx="2160000" cy="1890000"/>
          </a:xfrm>
          <a:prstGeom prst="rect">
            <a:avLst/>
          </a:prstGeom>
        </p:spPr>
        <p:txBody>
          <a:bodyPr/>
          <a:lstStyle>
            <a:lvl1pPr>
              <a:defRPr sz="1800">
                <a:solidFill>
                  <a:schemeClr val="bg1"/>
                </a:solidFill>
              </a:defRPr>
            </a:lvl1pPr>
          </a:lstStyle>
          <a:p>
            <a:r>
              <a:rPr lang="en-US"/>
              <a:t>Click icon to add picture</a:t>
            </a:r>
            <a:endParaRPr lang="en-GB"/>
          </a:p>
        </p:txBody>
      </p:sp>
      <p:sp>
        <p:nvSpPr>
          <p:cNvPr id="6" name="Picture Placeholder 3"/>
          <p:cNvSpPr>
            <a:spLocks noGrp="1"/>
          </p:cNvSpPr>
          <p:nvPr>
            <p:ph type="pic" sz="quarter" idx="12"/>
          </p:nvPr>
        </p:nvSpPr>
        <p:spPr>
          <a:xfrm>
            <a:off x="5868264" y="519522"/>
            <a:ext cx="2160000" cy="1890000"/>
          </a:xfrm>
          <a:prstGeom prst="rect">
            <a:avLst/>
          </a:prstGeom>
        </p:spPr>
        <p:txBody>
          <a:bodyPr/>
          <a:lstStyle>
            <a:lvl1pPr>
              <a:defRPr sz="1800">
                <a:solidFill>
                  <a:schemeClr val="bg1"/>
                </a:solidFill>
              </a:defRPr>
            </a:lvl1pPr>
          </a:lstStyle>
          <a:p>
            <a:r>
              <a:rPr lang="en-US"/>
              <a:t>Click icon to add picture</a:t>
            </a:r>
            <a:endParaRPr lang="en-GB"/>
          </a:p>
        </p:txBody>
      </p:sp>
      <p:sp>
        <p:nvSpPr>
          <p:cNvPr id="7" name="Title 1"/>
          <p:cNvSpPr>
            <a:spLocks noGrp="1"/>
          </p:cNvSpPr>
          <p:nvPr>
            <p:ph type="ctrTitle" hasCustomPrompt="1"/>
          </p:nvPr>
        </p:nvSpPr>
        <p:spPr>
          <a:xfrm>
            <a:off x="1115736" y="2571752"/>
            <a:ext cx="6912648" cy="584775"/>
          </a:xfrm>
          <a:prstGeom prst="rect">
            <a:avLst/>
          </a:prstGeom>
        </p:spPr>
        <p:txBody>
          <a:bodyPr>
            <a:spAutoFit/>
          </a:bodyPr>
          <a:lstStyle>
            <a:lvl1pPr algn="l">
              <a:defRPr sz="3200" b="1" cap="all" baseline="0">
                <a:solidFill>
                  <a:schemeClr val="bg1"/>
                </a:solidFill>
                <a:latin typeface="Arial" panose="020B0604020202020204" pitchFamily="34" charset="0"/>
                <a:cs typeface="Arial" panose="020B0604020202020204" pitchFamily="34" charset="0"/>
              </a:defRPr>
            </a:lvl1pPr>
          </a:lstStyle>
          <a:p>
            <a:r>
              <a:rPr lang="en-GB" dirty="0"/>
              <a:t>title</a:t>
            </a:r>
          </a:p>
        </p:txBody>
      </p:sp>
      <p:sp>
        <p:nvSpPr>
          <p:cNvPr id="8" name="Subtitle 2"/>
          <p:cNvSpPr>
            <a:spLocks noGrp="1"/>
          </p:cNvSpPr>
          <p:nvPr>
            <p:ph type="subTitle" idx="1" hasCustomPrompt="1"/>
          </p:nvPr>
        </p:nvSpPr>
        <p:spPr>
          <a:xfrm>
            <a:off x="1115736" y="3570943"/>
            <a:ext cx="6912648" cy="461665"/>
          </a:xfrm>
          <a:prstGeom prst="rect">
            <a:avLst/>
          </a:prstGeom>
        </p:spPr>
        <p:txBody>
          <a:bodyPr>
            <a:spAutoFit/>
          </a:bodyPr>
          <a:lstStyle>
            <a:lvl1pPr marL="0" indent="0" algn="l">
              <a:buNone/>
              <a:defRPr sz="2400" baseline="0">
                <a:solidFill>
                  <a:schemeClr val="bg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 cannot exceed this box</a:t>
            </a:r>
          </a:p>
        </p:txBody>
      </p:sp>
      <p:pic>
        <p:nvPicPr>
          <p:cNvPr id="9" name="Picture 8">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932746" y="4353949"/>
            <a:ext cx="1951714" cy="267261"/>
          </a:xfrm>
          <a:prstGeom prst="rect">
            <a:avLst/>
          </a:prstGeom>
        </p:spPr>
      </p:pic>
    </p:spTree>
    <p:extLst>
      <p:ext uri="{BB962C8B-B14F-4D97-AF65-F5344CB8AC3E}">
        <p14:creationId xmlns:p14="http://schemas.microsoft.com/office/powerpoint/2010/main" val="1899105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unops.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6" Type="http://schemas.openxmlformats.org/officeDocument/2006/relationships/image" Target="../media/image1.png"/><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hyperlink" Target="http://www.unops.org/" TargetMode="Externa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6.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theme" Target="../theme/theme11.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1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hyperlink" Target="http://www.unops.org/" TargetMode="External"/><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7"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hyperlink" Target="http://www.unops.org/" TargetMode="Externa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image" Target="../media/image11.png"/><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hyperlink" Target="http://www.unops.org/" TargetMode="External"/><Relationship Id="rId5" Type="http://schemas.openxmlformats.org/officeDocument/2006/relationships/slideLayout" Target="../slideLayouts/slideLayout63.xml"/><Relationship Id="rId10" Type="http://schemas.openxmlformats.org/officeDocument/2006/relationships/theme" Target="../theme/theme7.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image" Target="../media/image11.png"/><Relationship Id="rId5" Type="http://schemas.openxmlformats.org/officeDocument/2006/relationships/slideLayout" Target="../slideLayouts/slideLayout72.xml"/><Relationship Id="rId10" Type="http://schemas.openxmlformats.org/officeDocument/2006/relationships/hyperlink" Target="http://www.unops.org/" TargetMode="External"/><Relationship Id="rId4" Type="http://schemas.openxmlformats.org/officeDocument/2006/relationships/slideLayout" Target="../slideLayouts/slideLayout71.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theme" Target="../theme/theme9.xml"/><Relationship Id="rId5" Type="http://schemas.openxmlformats.org/officeDocument/2006/relationships/slideLayout" Target="../slideLayouts/slideLayout80.xml"/><Relationship Id="rId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000" y="411540"/>
            <a:ext cx="7038352" cy="270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7" name="Text Placeholder 6"/>
          <p:cNvSpPr>
            <a:spLocks noGrp="1"/>
          </p:cNvSpPr>
          <p:nvPr>
            <p:ph type="body" idx="1"/>
          </p:nvPr>
        </p:nvSpPr>
        <p:spPr>
          <a:xfrm>
            <a:off x="702000" y="951990"/>
            <a:ext cx="77400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 name="Group 2"/>
          <p:cNvGrpSpPr/>
          <p:nvPr/>
        </p:nvGrpSpPr>
        <p:grpSpPr>
          <a:xfrm>
            <a:off x="0" y="5110033"/>
            <a:ext cx="5755704" cy="38649"/>
            <a:chOff x="807976" y="6309320"/>
            <a:chExt cx="5755704" cy="51532"/>
          </a:xfrm>
        </p:grpSpPr>
        <p:sp>
          <p:nvSpPr>
            <p:cNvPr id="8" name="Flowchart: Process 7"/>
            <p:cNvSpPr/>
            <p:nvPr userDrawn="1"/>
          </p:nvSpPr>
          <p:spPr>
            <a:xfrm>
              <a:off x="807976" y="6309320"/>
              <a:ext cx="2808312" cy="45719"/>
            </a:xfrm>
            <a:prstGeom prst="flowChartProcess">
              <a:avLst/>
            </a:prstGeom>
            <a:solidFill>
              <a:srgbClr val="E8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Flowchart: Process 8"/>
            <p:cNvSpPr/>
            <p:nvPr userDrawn="1"/>
          </p:nvSpPr>
          <p:spPr>
            <a:xfrm>
              <a:off x="3156731" y="6309320"/>
              <a:ext cx="1703648" cy="45719"/>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Flowchart: Process 9"/>
            <p:cNvSpPr/>
            <p:nvPr userDrawn="1"/>
          </p:nvSpPr>
          <p:spPr>
            <a:xfrm>
              <a:off x="4860032" y="6315133"/>
              <a:ext cx="1703648" cy="45719"/>
            </a:xfrm>
            <a:prstGeom prst="flowChart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pic>
        <p:nvPicPr>
          <p:cNvPr id="11" name="Picture 10">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61226" y="4837195"/>
            <a:ext cx="1193732" cy="154658"/>
          </a:xfrm>
          <a:prstGeom prst="rect">
            <a:avLst/>
          </a:prstGeom>
        </p:spPr>
      </p:pic>
      <p:sp>
        <p:nvSpPr>
          <p:cNvPr id="12"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6BBCBA-A372-4986-84CE-A7DB654336C0}" type="slidenum">
              <a:rPr lang="fr-FR" smtClean="0"/>
              <a:t>‹#›</a:t>
            </a:fld>
            <a:endParaRPr lang="fr-FR"/>
          </a:p>
        </p:txBody>
      </p:sp>
    </p:spTree>
    <p:extLst>
      <p:ext uri="{BB962C8B-B14F-4D97-AF65-F5344CB8AC3E}">
        <p14:creationId xmlns:p14="http://schemas.microsoft.com/office/powerpoint/2010/main" val="31620272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1800" b="1" kern="1200" cap="all" baseline="0">
          <a:solidFill>
            <a:srgbClr val="DAA82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baseline="0">
          <a:solidFill>
            <a:srgbClr val="193B5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000" y="411540"/>
            <a:ext cx="7038352" cy="270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7" name="Text Placeholder 6"/>
          <p:cNvSpPr>
            <a:spLocks noGrp="1"/>
          </p:cNvSpPr>
          <p:nvPr>
            <p:ph type="body" idx="1"/>
          </p:nvPr>
        </p:nvSpPr>
        <p:spPr>
          <a:xfrm>
            <a:off x="702000" y="951990"/>
            <a:ext cx="77400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 name="Group 2"/>
          <p:cNvGrpSpPr/>
          <p:nvPr/>
        </p:nvGrpSpPr>
        <p:grpSpPr>
          <a:xfrm>
            <a:off x="0" y="5110033"/>
            <a:ext cx="5755704" cy="38649"/>
            <a:chOff x="807976" y="6309320"/>
            <a:chExt cx="5755704" cy="51532"/>
          </a:xfrm>
        </p:grpSpPr>
        <p:sp>
          <p:nvSpPr>
            <p:cNvPr id="8" name="Flowchart: Process 7"/>
            <p:cNvSpPr/>
            <p:nvPr userDrawn="1"/>
          </p:nvSpPr>
          <p:spPr>
            <a:xfrm>
              <a:off x="807976" y="6309320"/>
              <a:ext cx="2808312" cy="45719"/>
            </a:xfrm>
            <a:prstGeom prst="flowChartProcess">
              <a:avLst/>
            </a:prstGeom>
            <a:solidFill>
              <a:srgbClr val="E8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Flowchart: Process 8"/>
            <p:cNvSpPr/>
            <p:nvPr userDrawn="1"/>
          </p:nvSpPr>
          <p:spPr>
            <a:xfrm>
              <a:off x="3156731" y="6309320"/>
              <a:ext cx="1703648" cy="45719"/>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Flowchart: Process 9"/>
            <p:cNvSpPr/>
            <p:nvPr userDrawn="1"/>
          </p:nvSpPr>
          <p:spPr>
            <a:xfrm>
              <a:off x="4860032" y="6315133"/>
              <a:ext cx="1703648" cy="45719"/>
            </a:xfrm>
            <a:prstGeom prst="flowChart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pic>
        <p:nvPicPr>
          <p:cNvPr id="11" name="Picture 10">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61226" y="4837195"/>
            <a:ext cx="1193732" cy="154658"/>
          </a:xfrm>
          <a:prstGeom prst="rect">
            <a:avLst/>
          </a:prstGeom>
        </p:spPr>
      </p:pic>
      <p:sp>
        <p:nvSpPr>
          <p:cNvPr id="12"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6BBCBA-A372-4986-84CE-A7DB654336C0}" type="slidenum">
              <a:rPr lang="fr-FR" smtClean="0"/>
              <a:t>‹#›</a:t>
            </a:fld>
            <a:endParaRPr lang="fr-FR"/>
          </a:p>
        </p:txBody>
      </p:sp>
    </p:spTree>
    <p:extLst>
      <p:ext uri="{BB962C8B-B14F-4D97-AF65-F5344CB8AC3E}">
        <p14:creationId xmlns:p14="http://schemas.microsoft.com/office/powerpoint/2010/main" val="316202725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l" defTabSz="914400" rtl="0" eaLnBrk="1" latinLnBrk="0" hangingPunct="1">
        <a:spcBef>
          <a:spcPct val="0"/>
        </a:spcBef>
        <a:buNone/>
        <a:defRPr sz="1800" b="1" kern="1200" cap="all" baseline="0">
          <a:solidFill>
            <a:srgbClr val="DAA82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baseline="0">
          <a:solidFill>
            <a:srgbClr val="193B5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748328"/>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000" y="411540"/>
            <a:ext cx="7110360" cy="270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702000" y="951990"/>
            <a:ext cx="77400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CE6FED-5B29-4520-9A89-E24DFF2FA50E}" type="slidenum">
              <a:rPr lang="en-GB" smtClean="0"/>
              <a:t>‹#›</a:t>
            </a:fld>
            <a:endParaRPr lang="en-GB" dirty="0"/>
          </a:p>
        </p:txBody>
      </p:sp>
    </p:spTree>
    <p:extLst>
      <p:ext uri="{BB962C8B-B14F-4D97-AF65-F5344CB8AC3E}">
        <p14:creationId xmlns:p14="http://schemas.microsoft.com/office/powerpoint/2010/main" val="182878402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846" r:id="rId10"/>
    <p:sldLayoutId id="2147483847" r:id="rId11"/>
  </p:sldLayoutIdLst>
  <p:hf hdr="0" ftr="0" dt="0"/>
  <p:txStyles>
    <p:titleStyle>
      <a:lvl1pPr algn="l" defTabSz="914400" rtl="0" eaLnBrk="1" latinLnBrk="0" hangingPunct="1">
        <a:spcBef>
          <a:spcPct val="0"/>
        </a:spcBef>
        <a:buNone/>
        <a:defRPr sz="1800" b="1" kern="1200" cap="all" baseline="0">
          <a:solidFill>
            <a:srgbClr val="E8B34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000" y="411540"/>
            <a:ext cx="7740000" cy="270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702000" y="951990"/>
            <a:ext cx="77400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34479325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705" r:id="rId9"/>
  </p:sldLayoutIdLst>
  <p:hf hdr="0" ftr="0" dt="0"/>
  <p:txStyles>
    <p:titleStyle>
      <a:lvl1pPr algn="l" defTabSz="914400" rtl="0" eaLnBrk="1" latinLnBrk="0" hangingPunct="1">
        <a:spcBef>
          <a:spcPct val="0"/>
        </a:spcBef>
        <a:buNone/>
        <a:defRPr sz="1800" b="1" kern="1200" cap="all" baseline="0">
          <a:solidFill>
            <a:srgbClr val="E8B34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86685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706"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74832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7" r:id="rId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000" y="411540"/>
            <a:ext cx="7038352" cy="270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7" name="Text Placeholder 6"/>
          <p:cNvSpPr>
            <a:spLocks noGrp="1"/>
          </p:cNvSpPr>
          <p:nvPr>
            <p:ph type="body" idx="1"/>
          </p:nvPr>
        </p:nvSpPr>
        <p:spPr>
          <a:xfrm>
            <a:off x="702000" y="951990"/>
            <a:ext cx="77400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 name="Group 2"/>
          <p:cNvGrpSpPr/>
          <p:nvPr/>
        </p:nvGrpSpPr>
        <p:grpSpPr>
          <a:xfrm>
            <a:off x="0" y="5110033"/>
            <a:ext cx="5755704" cy="38649"/>
            <a:chOff x="807976" y="6309320"/>
            <a:chExt cx="5755704" cy="51532"/>
          </a:xfrm>
        </p:grpSpPr>
        <p:sp>
          <p:nvSpPr>
            <p:cNvPr id="8" name="Flowchart: Process 7"/>
            <p:cNvSpPr/>
            <p:nvPr userDrawn="1"/>
          </p:nvSpPr>
          <p:spPr>
            <a:xfrm>
              <a:off x="807976" y="6309320"/>
              <a:ext cx="2808312" cy="45719"/>
            </a:xfrm>
            <a:prstGeom prst="flowChartProcess">
              <a:avLst/>
            </a:prstGeom>
            <a:solidFill>
              <a:srgbClr val="E8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Flowchart: Process 8"/>
            <p:cNvSpPr/>
            <p:nvPr userDrawn="1"/>
          </p:nvSpPr>
          <p:spPr>
            <a:xfrm>
              <a:off x="3156731" y="6309320"/>
              <a:ext cx="1703648" cy="45719"/>
            </a:xfrm>
            <a:prstGeom prst="flowChart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Flowchart: Process 9"/>
            <p:cNvSpPr/>
            <p:nvPr userDrawn="1"/>
          </p:nvSpPr>
          <p:spPr>
            <a:xfrm>
              <a:off x="4860032" y="6315133"/>
              <a:ext cx="1703648" cy="45719"/>
            </a:xfrm>
            <a:prstGeom prst="flowChartProcess">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pic>
        <p:nvPicPr>
          <p:cNvPr id="11" name="Picture 10">
            <a:hlinkClick r:id="rId15"/>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261226" y="4837195"/>
            <a:ext cx="1193732" cy="154658"/>
          </a:xfrm>
          <a:prstGeom prst="rect">
            <a:avLst/>
          </a:prstGeom>
        </p:spPr>
      </p:pic>
      <p:sp>
        <p:nvSpPr>
          <p:cNvPr id="12"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6BBCBA-A372-4986-84CE-A7DB654336C0}" type="slidenum">
              <a:rPr lang="fr-FR" smtClean="0"/>
              <a:t>‹#›</a:t>
            </a:fld>
            <a:endParaRPr lang="fr-FR"/>
          </a:p>
        </p:txBody>
      </p:sp>
    </p:spTree>
    <p:extLst>
      <p:ext uri="{BB962C8B-B14F-4D97-AF65-F5344CB8AC3E}">
        <p14:creationId xmlns:p14="http://schemas.microsoft.com/office/powerpoint/2010/main" val="31620272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spcBef>
          <a:spcPct val="0"/>
        </a:spcBef>
        <a:buNone/>
        <a:defRPr sz="1800" b="1" kern="1200" cap="all" baseline="0">
          <a:solidFill>
            <a:srgbClr val="DAA82A"/>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baseline="0">
          <a:solidFill>
            <a:srgbClr val="193B5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000" y="411540"/>
            <a:ext cx="7110360" cy="270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702000" y="951990"/>
            <a:ext cx="77400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hlinkClick r:id="rId11"/>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3CE6FED-5B29-4520-9A89-E24DFF2FA50E}" type="slidenum">
              <a:rPr lang="en-GB" smtClean="0"/>
              <a:t>‹#›</a:t>
            </a:fld>
            <a:endParaRPr lang="en-GB" dirty="0"/>
          </a:p>
        </p:txBody>
      </p:sp>
    </p:spTree>
    <p:extLst>
      <p:ext uri="{BB962C8B-B14F-4D97-AF65-F5344CB8AC3E}">
        <p14:creationId xmlns:p14="http://schemas.microsoft.com/office/powerpoint/2010/main" val="1828784026"/>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hf hdr="0" ftr="0" dt="0"/>
  <p:txStyles>
    <p:titleStyle>
      <a:lvl1pPr algn="l" defTabSz="914400" rtl="0" eaLnBrk="1" latinLnBrk="0" hangingPunct="1">
        <a:spcBef>
          <a:spcPct val="0"/>
        </a:spcBef>
        <a:buNone/>
        <a:defRPr sz="1800" b="1" kern="1200" cap="all" baseline="0">
          <a:solidFill>
            <a:srgbClr val="E8B34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2000" y="411540"/>
            <a:ext cx="7740000" cy="270000"/>
          </a:xfrm>
          <a:prstGeom prst="rect">
            <a:avLst/>
          </a:prstGeom>
        </p:spPr>
        <p:txBody>
          <a:bodyPr vert="horz" lIns="91440" tIns="45720" rIns="91440" bIns="45720" rtlCol="0" anchor="ctr">
            <a:noAutofit/>
          </a:bodyPr>
          <a:lstStyle/>
          <a:p>
            <a:r>
              <a:rPr lang="en-US"/>
              <a:t>Click to edit Master title style</a:t>
            </a:r>
            <a:endParaRPr lang="en-GB" dirty="0"/>
          </a:p>
        </p:txBody>
      </p:sp>
      <p:sp>
        <p:nvSpPr>
          <p:cNvPr id="3" name="Text Placeholder 2"/>
          <p:cNvSpPr>
            <a:spLocks noGrp="1"/>
          </p:cNvSpPr>
          <p:nvPr>
            <p:ph type="body" idx="1"/>
          </p:nvPr>
        </p:nvSpPr>
        <p:spPr>
          <a:xfrm>
            <a:off x="702000" y="951990"/>
            <a:ext cx="7740000" cy="3780000"/>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4" name="Picture 3">
            <a:hlinkClick r:id="rId10"/>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40355" y="4904878"/>
            <a:ext cx="1193733" cy="154658"/>
          </a:xfrm>
          <a:prstGeom prst="rect">
            <a:avLst/>
          </a:prstGeom>
        </p:spPr>
      </p:pic>
      <p:sp>
        <p:nvSpPr>
          <p:cNvPr id="6" name="Slide Number Placeholder 4"/>
          <p:cNvSpPr>
            <a:spLocks noGrp="1"/>
          </p:cNvSpPr>
          <p:nvPr>
            <p:ph type="sldNum" sz="quarter" idx="4"/>
          </p:nvPr>
        </p:nvSpPr>
        <p:spPr>
          <a:xfrm>
            <a:off x="683568" y="4782183"/>
            <a:ext cx="498582"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3CE6FED-5B29-4520-9A89-E24DFF2FA50E}" type="slidenum">
              <a:rPr lang="en-GB" smtClean="0"/>
              <a:pPr/>
              <a:t>‹#›</a:t>
            </a:fld>
            <a:endParaRPr lang="en-GB" dirty="0"/>
          </a:p>
        </p:txBody>
      </p:sp>
    </p:spTree>
    <p:extLst>
      <p:ext uri="{BB962C8B-B14F-4D97-AF65-F5344CB8AC3E}">
        <p14:creationId xmlns:p14="http://schemas.microsoft.com/office/powerpoint/2010/main" val="344793256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hf hdr="0" ftr="0" dt="0"/>
  <p:txStyles>
    <p:titleStyle>
      <a:lvl1pPr algn="l" defTabSz="914400" rtl="0" eaLnBrk="1" latinLnBrk="0" hangingPunct="1">
        <a:spcBef>
          <a:spcPct val="0"/>
        </a:spcBef>
        <a:buNone/>
        <a:defRPr sz="1800" b="1" kern="1200" cap="all" baseline="0">
          <a:solidFill>
            <a:srgbClr val="E8B349"/>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193B59"/>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86685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microsoft.com/office/2007/relationships/hdphoto" Target="../media/hdphoto1.wdp"/><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7.xml"/><Relationship Id="rId18" Type="http://schemas.openxmlformats.org/officeDocument/2006/relationships/image" Target="../media/image19.png"/><Relationship Id="rId26" Type="http://schemas.microsoft.com/office/2007/relationships/hdphoto" Target="../media/hdphoto9.wdp"/><Relationship Id="rId3" Type="http://schemas.openxmlformats.org/officeDocument/2006/relationships/image" Target="../media/image14.png"/><Relationship Id="rId21" Type="http://schemas.openxmlformats.org/officeDocument/2006/relationships/image" Target="../media/image21.png"/><Relationship Id="rId7" Type="http://schemas.openxmlformats.org/officeDocument/2006/relationships/image" Target="../media/image15.png"/><Relationship Id="rId12" Type="http://schemas.microsoft.com/office/2007/relationships/hdphoto" Target="../media/hdphoto4.wdp"/><Relationship Id="rId17" Type="http://schemas.openxmlformats.org/officeDocument/2006/relationships/slide" Target="slide8.xml"/><Relationship Id="rId25"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slide" Target="slide9.xml"/><Relationship Id="rId20" Type="http://schemas.openxmlformats.org/officeDocument/2006/relationships/image" Target="../media/image20.png"/><Relationship Id="rId1" Type="http://schemas.openxmlformats.org/officeDocument/2006/relationships/slideLayout" Target="../slideLayouts/slideLayout22.xml"/><Relationship Id="rId6" Type="http://schemas.openxmlformats.org/officeDocument/2006/relationships/slide" Target="slide6.xml"/><Relationship Id="rId11" Type="http://schemas.openxmlformats.org/officeDocument/2006/relationships/image" Target="../media/image17.png"/><Relationship Id="rId24" Type="http://schemas.microsoft.com/office/2007/relationships/hdphoto" Target="../media/hdphoto8.wdp"/><Relationship Id="rId5" Type="http://schemas.openxmlformats.org/officeDocument/2006/relationships/image" Target="../media/image8.png"/><Relationship Id="rId15" Type="http://schemas.microsoft.com/office/2007/relationships/hdphoto" Target="../media/hdphoto5.wdp"/><Relationship Id="rId23" Type="http://schemas.openxmlformats.org/officeDocument/2006/relationships/image" Target="../media/image22.png"/><Relationship Id="rId10" Type="http://schemas.microsoft.com/office/2007/relationships/hdphoto" Target="../media/hdphoto3.wdp"/><Relationship Id="rId19" Type="http://schemas.microsoft.com/office/2007/relationships/hdphoto" Target="../media/hdphoto6.wdp"/><Relationship Id="rId4" Type="http://schemas.microsoft.com/office/2007/relationships/hdphoto" Target="../media/hdphoto1.wdp"/><Relationship Id="rId9" Type="http://schemas.openxmlformats.org/officeDocument/2006/relationships/image" Target="../media/image16.png"/><Relationship Id="rId14" Type="http://schemas.openxmlformats.org/officeDocument/2006/relationships/image" Target="../media/image18.png"/><Relationship Id="rId22" Type="http://schemas.microsoft.com/office/2007/relationships/hdphoto" Target="../media/hdphoto7.wdp"/><Relationship Id="rId27"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26.gif"/><Relationship Id="rId5" Type="http://schemas.openxmlformats.org/officeDocument/2006/relationships/image" Target="../media/image25.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2.xml"/><Relationship Id="rId5" Type="http://schemas.openxmlformats.org/officeDocument/2006/relationships/image" Target="../media/image2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2.xml"/><Relationship Id="rId6" Type="http://schemas.openxmlformats.org/officeDocument/2006/relationships/slide" Target="slide9.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659982"/>
            <a:ext cx="1368152" cy="442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4" y="210573"/>
            <a:ext cx="2304256" cy="724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654824" y="1440606"/>
            <a:ext cx="3280812" cy="1015663"/>
          </a:xfrm>
          <a:prstGeom prst="rect">
            <a:avLst/>
          </a:prstGeom>
          <a:noFill/>
        </p:spPr>
        <p:txBody>
          <a:bodyPr wrap="square" rtlCol="0">
            <a:spAutoFit/>
          </a:bodyPr>
          <a:lstStyle/>
          <a:p>
            <a:r>
              <a:rPr lang="en-GB" sz="6000" b="1" dirty="0">
                <a:solidFill>
                  <a:schemeClr val="accent1"/>
                </a:solidFill>
              </a:rPr>
              <a:t>UNOPS</a:t>
            </a:r>
          </a:p>
        </p:txBody>
      </p:sp>
      <p:sp>
        <p:nvSpPr>
          <p:cNvPr id="14" name="Oval 13"/>
          <p:cNvSpPr/>
          <p:nvPr/>
        </p:nvSpPr>
        <p:spPr>
          <a:xfrm>
            <a:off x="-972615" y="-1604715"/>
            <a:ext cx="3672408" cy="3742675"/>
          </a:xfrm>
          <a:prstGeom prst="ellipse">
            <a:avLst/>
          </a:prstGeom>
          <a:solidFill>
            <a:srgbClr val="32AC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4" descr="C:\Users\fatmaf\AppData\Local\Temp\Temp1_Molecular-structure-abstract-background (1).zip\220.png"/>
          <p:cNvPicPr>
            <a:picLocks noChangeAspect="1" noChangeArrowheads="1"/>
          </p:cNvPicPr>
          <p:nvPr/>
        </p:nvPicPr>
        <p:blipFill rotWithShape="1">
          <a:blip r:embed="rId4">
            <a:duotone>
              <a:schemeClr val="bg2">
                <a:shade val="45000"/>
                <a:satMod val="135000"/>
              </a:schemeClr>
              <a:prstClr val="white"/>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l="11933" b="11203"/>
          <a:stretch/>
        </p:blipFill>
        <p:spPr bwMode="auto">
          <a:xfrm rot="5400000">
            <a:off x="-129469" y="129468"/>
            <a:ext cx="5236047" cy="4977111"/>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1260648" y="2715766"/>
            <a:ext cx="3288069" cy="3190143"/>
          </a:xfrm>
          <a:prstGeom prst="ellipse">
            <a:avLst/>
          </a:prstGeom>
          <a:solidFill>
            <a:srgbClr val="F6BB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52536" y="1346256"/>
            <a:ext cx="2483768" cy="2406374"/>
          </a:xfrm>
          <a:prstGeom prst="ellipse">
            <a:avLst/>
          </a:prstGeom>
          <a:solidFill>
            <a:schemeClr val="accent4">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331640" y="2715765"/>
            <a:ext cx="2016224" cy="1944217"/>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27421" y="-1507693"/>
            <a:ext cx="2376264" cy="2232249"/>
          </a:xfrm>
          <a:prstGeom prst="ellipse">
            <a:avLst/>
          </a:prstGeom>
          <a:solidFill>
            <a:schemeClr val="accent5">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3680965" y="2442822"/>
            <a:ext cx="5113584" cy="1200329"/>
          </a:xfrm>
          <a:prstGeom prst="rect">
            <a:avLst/>
          </a:prstGeom>
        </p:spPr>
        <p:txBody>
          <a:bodyPr wrap="square">
            <a:spAutoFit/>
          </a:bodyPr>
          <a:lstStyle/>
          <a:p>
            <a:r>
              <a:rPr lang="en-GB" sz="2400" dirty="0">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Putting UNOPS competency framework into action – development of a leadership </a:t>
            </a:r>
            <a:r>
              <a:rPr lang="en-GB" sz="2400" dirty="0" err="1">
                <a:solidFill>
                  <a:schemeClr val="tx1">
                    <a:lumMod val="50000"/>
                    <a:lumOff val="50000"/>
                  </a:schemeClr>
                </a:solidFill>
                <a:latin typeface="Calibri" panose="020F0502020204030204" pitchFamily="34" charset="0"/>
                <a:ea typeface="Calibri" panose="020F0502020204030204" pitchFamily="34" charset="0"/>
                <a:cs typeface="Times New Roman" panose="02020603050405020304" pitchFamily="18" charset="0"/>
              </a:rPr>
              <a:t>mindset</a:t>
            </a:r>
            <a:endParaRPr lang="en-US" sz="2400" dirty="0">
              <a:solidFill>
                <a:schemeClr val="tx1">
                  <a:lumMod val="50000"/>
                  <a:lumOff val="50000"/>
                </a:schemeClr>
              </a:solidFill>
            </a:endParaRPr>
          </a:p>
        </p:txBody>
      </p:sp>
    </p:spTree>
    <p:extLst>
      <p:ext uri="{BB962C8B-B14F-4D97-AF65-F5344CB8AC3E}">
        <p14:creationId xmlns:p14="http://schemas.microsoft.com/office/powerpoint/2010/main" val="3442509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C:\Users\fatmaf\AppData\Local\Temp\Temp1_Molecular-structure-abstract-background (1).zip\220.pn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1933" b="11203"/>
          <a:stretch/>
        </p:blipFill>
        <p:spPr bwMode="auto">
          <a:xfrm rot="5400000">
            <a:off x="-122684" y="94577"/>
            <a:ext cx="4961624" cy="47162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fatmaf\AppData\Local\Temp\Temp1_Molecular-structure-abstract-background (1).zip\220.pn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0133"/>
          <a:stretch/>
        </p:blipFill>
        <p:spPr bwMode="auto">
          <a:xfrm rot="16200000">
            <a:off x="3940490" y="402330"/>
            <a:ext cx="5633945" cy="47730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12070" y="368"/>
            <a:ext cx="9136545"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crp.unops.local\files\UserHome\fatmaf\Pictures\United Nations Office for Project Services (UNOP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4877168"/>
            <a:ext cx="1012984" cy="18527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646219" y="988374"/>
            <a:ext cx="7449412" cy="3600986"/>
          </a:xfrm>
          <a:prstGeom prst="rect">
            <a:avLst/>
          </a:prstGeom>
        </p:spPr>
        <p:txBody>
          <a:bodyPr wrap="square">
            <a:spAutoFit/>
          </a:bodyPr>
          <a:lstStyle/>
          <a:p>
            <a:pPr algn="just" fontAlgn="ctr"/>
            <a:r>
              <a:rPr lang="en-GB" b="1" dirty="0">
                <a:solidFill>
                  <a:schemeClr val="tx1">
                    <a:lumMod val="65000"/>
                    <a:lumOff val="35000"/>
                  </a:schemeClr>
                </a:solidFill>
              </a:rPr>
              <a:t>ABOUT THE PROJECT:</a:t>
            </a:r>
            <a:endParaRPr lang="en-GB" sz="1400" b="1" dirty="0">
              <a:solidFill>
                <a:schemeClr val="tx1">
                  <a:lumMod val="65000"/>
                  <a:lumOff val="35000"/>
                </a:schemeClr>
              </a:solidFill>
            </a:endParaRPr>
          </a:p>
          <a:p>
            <a:pPr algn="just"/>
            <a:endParaRPr lang="en-GB" sz="1600" dirty="0">
              <a:solidFill>
                <a:schemeClr val="tx1">
                  <a:lumMod val="65000"/>
                  <a:lumOff val="35000"/>
                </a:schemeClr>
              </a:solidFill>
            </a:endParaRPr>
          </a:p>
          <a:p>
            <a:pPr algn="just"/>
            <a:r>
              <a:rPr lang="en-GB" sz="1600" dirty="0">
                <a:solidFill>
                  <a:schemeClr val="tx1">
                    <a:lumMod val="65000"/>
                    <a:lumOff val="35000"/>
                  </a:schemeClr>
                </a:solidFill>
              </a:rPr>
              <a:t>The project </a:t>
            </a:r>
            <a:r>
              <a:rPr lang="en-GB" sz="1600" b="1" dirty="0">
                <a:solidFill>
                  <a:schemeClr val="tx1">
                    <a:lumMod val="65000"/>
                    <a:lumOff val="35000"/>
                  </a:schemeClr>
                </a:solidFill>
              </a:rPr>
              <a:t>'Define our DNA'</a:t>
            </a:r>
            <a:r>
              <a:rPr lang="en-GB" sz="1600" dirty="0">
                <a:solidFill>
                  <a:schemeClr val="tx1">
                    <a:lumMod val="65000"/>
                    <a:lumOff val="35000"/>
                  </a:schemeClr>
                </a:solidFill>
              </a:rPr>
              <a:t> was launched with the intention to design a future oriented </a:t>
            </a:r>
            <a:r>
              <a:rPr lang="en-GB" sz="1600" b="1" dirty="0">
                <a:solidFill>
                  <a:schemeClr val="tx1">
                    <a:lumMod val="65000"/>
                    <a:lumOff val="35000"/>
                  </a:schemeClr>
                </a:solidFill>
              </a:rPr>
              <a:t>Competency</a:t>
            </a:r>
            <a:r>
              <a:rPr lang="en-GB" sz="1600" dirty="0">
                <a:solidFill>
                  <a:schemeClr val="tx1">
                    <a:lumMod val="65000"/>
                    <a:lumOff val="35000"/>
                  </a:schemeClr>
                </a:solidFill>
              </a:rPr>
              <a:t> </a:t>
            </a:r>
            <a:r>
              <a:rPr lang="en-GB" sz="1600" b="1" dirty="0">
                <a:solidFill>
                  <a:schemeClr val="tx1">
                    <a:lumMod val="65000"/>
                    <a:lumOff val="35000"/>
                  </a:schemeClr>
                </a:solidFill>
              </a:rPr>
              <a:t>Framework</a:t>
            </a:r>
            <a:r>
              <a:rPr lang="en-GB" sz="1600" dirty="0">
                <a:solidFill>
                  <a:schemeClr val="tx1">
                    <a:lumMod val="65000"/>
                    <a:lumOff val="35000"/>
                  </a:schemeClr>
                </a:solidFill>
              </a:rPr>
              <a:t>, developed by our global personnel:</a:t>
            </a:r>
          </a:p>
          <a:p>
            <a:pPr marL="285750" indent="-285750" algn="just">
              <a:buFont typeface="Arial" panose="020B0604020202020204" pitchFamily="34" charset="0"/>
              <a:buChar char="•"/>
            </a:pPr>
            <a:r>
              <a:rPr lang="en-GB" sz="1600" dirty="0">
                <a:solidFill>
                  <a:schemeClr val="tx1">
                    <a:lumMod val="65000"/>
                    <a:lumOff val="35000"/>
                  </a:schemeClr>
                </a:solidFill>
              </a:rPr>
              <a:t>Numerous focus groups and visionary interviews were conducted in offices globally covering all regions and levels. </a:t>
            </a:r>
          </a:p>
          <a:p>
            <a:pPr marL="285750" indent="-285750" algn="just">
              <a:buFont typeface="Arial" panose="020B0604020202020204" pitchFamily="34" charset="0"/>
              <a:buChar char="•"/>
            </a:pPr>
            <a:r>
              <a:rPr lang="en-GB" sz="1600" dirty="0">
                <a:solidFill>
                  <a:schemeClr val="tx1">
                    <a:lumMod val="65000"/>
                    <a:lumOff val="35000"/>
                  </a:schemeClr>
                </a:solidFill>
              </a:rPr>
              <a:t>A survey was launched thereafter to validate the first outputs resulting in a very solid framework. Overall, </a:t>
            </a:r>
            <a:r>
              <a:rPr lang="en-GB" sz="1600" b="1" dirty="0">
                <a:solidFill>
                  <a:schemeClr val="tx1">
                    <a:lumMod val="65000"/>
                    <a:lumOff val="35000"/>
                  </a:schemeClr>
                </a:solidFill>
              </a:rPr>
              <a:t>more than 300 colleagues </a:t>
            </a:r>
            <a:r>
              <a:rPr lang="en-GB" sz="1600" dirty="0">
                <a:solidFill>
                  <a:schemeClr val="tx1">
                    <a:lumMod val="65000"/>
                    <a:lumOff val="35000"/>
                  </a:schemeClr>
                </a:solidFill>
              </a:rPr>
              <a:t>have contributed to the design of our new framework, making it truly unique to UNOPS.</a:t>
            </a:r>
          </a:p>
          <a:p>
            <a:pPr algn="just"/>
            <a:endParaRPr lang="en-GB" sz="1600" dirty="0">
              <a:solidFill>
                <a:schemeClr val="tx1">
                  <a:lumMod val="65000"/>
                  <a:lumOff val="35000"/>
                </a:schemeClr>
              </a:solidFill>
            </a:endParaRPr>
          </a:p>
          <a:p>
            <a:pPr algn="just"/>
            <a:r>
              <a:rPr lang="en-GB" sz="1600" dirty="0">
                <a:solidFill>
                  <a:schemeClr val="tx1">
                    <a:lumMod val="65000"/>
                    <a:lumOff val="35000"/>
                  </a:schemeClr>
                </a:solidFill>
              </a:rPr>
              <a:t>With a </a:t>
            </a:r>
            <a:r>
              <a:rPr lang="en-GB" sz="1600" b="1" dirty="0">
                <a:solidFill>
                  <a:schemeClr val="tx1">
                    <a:lumMod val="65000"/>
                    <a:lumOff val="35000"/>
                  </a:schemeClr>
                </a:solidFill>
              </a:rPr>
              <a:t>bottom up, fit for purpose and future oriented </a:t>
            </a:r>
            <a:r>
              <a:rPr lang="en-GB" sz="1600" dirty="0">
                <a:solidFill>
                  <a:schemeClr val="tx1">
                    <a:lumMod val="65000"/>
                    <a:lumOff val="35000"/>
                  </a:schemeClr>
                </a:solidFill>
              </a:rPr>
              <a:t>Competency Framework in place, we describe what it means to be part of UNOPS and what makes us thrive as individuals and teams, allowing us to continue to meet and exceed expectations of our partners and beneficiaries.</a:t>
            </a:r>
          </a:p>
        </p:txBody>
      </p:sp>
      <p:pic>
        <p:nvPicPr>
          <p:cNvPr id="1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2055" y="256202"/>
            <a:ext cx="3336447" cy="1049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640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4" descr="C:\Users\fatmaf\AppData\Local\Temp\Temp1_Molecular-structure-abstract-background (1).zip\220.pn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1933" b="11203"/>
          <a:stretch/>
        </p:blipFill>
        <p:spPr bwMode="auto">
          <a:xfrm rot="5400000">
            <a:off x="-122684" y="94577"/>
            <a:ext cx="4961624" cy="471625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fatmaf\AppData\Local\Temp\Temp1_Molecular-structure-abstract-background (1).zip\220.pn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0133"/>
          <a:stretch/>
        </p:blipFill>
        <p:spPr bwMode="auto">
          <a:xfrm rot="16200000">
            <a:off x="3940490" y="402330"/>
            <a:ext cx="5633945" cy="4773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 y="0"/>
            <a:ext cx="9144002"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crp.unops.local\files\UserHome\fatmaf\Pictures\United Nations Office for Project Services (UNOP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4877168"/>
            <a:ext cx="1012984" cy="185274"/>
          </a:xfrm>
          <a:prstGeom prst="rect">
            <a:avLst/>
          </a:prstGeom>
          <a:noFill/>
          <a:extLst>
            <a:ext uri="{909E8E84-426E-40DD-AFC4-6F175D3DCCD1}">
              <a14:hiddenFill xmlns:a14="http://schemas.microsoft.com/office/drawing/2010/main">
                <a:solidFill>
                  <a:srgbClr val="FFFFFF"/>
                </a:solidFill>
              </a14:hiddenFill>
            </a:ext>
          </a:extLst>
        </p:spPr>
      </p:pic>
      <p:sp>
        <p:nvSpPr>
          <p:cNvPr id="49" name="Oval 48">
            <a:hlinkClick r:id="rId6" action="ppaction://hlinksldjump"/>
          </p:cNvPr>
          <p:cNvSpPr/>
          <p:nvPr/>
        </p:nvSpPr>
        <p:spPr>
          <a:xfrm>
            <a:off x="1258047" y="917110"/>
            <a:ext cx="1584176" cy="1542278"/>
          </a:xfrm>
          <a:prstGeom prst="ellipse">
            <a:avLst/>
          </a:prstGeom>
          <a:solidFill>
            <a:schemeClr val="accent4">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1394115" y="1090385"/>
            <a:ext cx="1470269" cy="646331"/>
          </a:xfrm>
          <a:prstGeom prst="rect">
            <a:avLst/>
          </a:prstGeom>
        </p:spPr>
        <p:txBody>
          <a:bodyPr wrap="square">
            <a:spAutoFit/>
          </a:bodyPr>
          <a:lstStyle/>
          <a:p>
            <a:r>
              <a:rPr lang="fr-FR" dirty="0">
                <a:solidFill>
                  <a:schemeClr val="bg1"/>
                </a:solidFill>
              </a:rPr>
              <a:t>Strategic Perspective</a:t>
            </a:r>
          </a:p>
        </p:txBody>
      </p:sp>
      <p:pic>
        <p:nvPicPr>
          <p:cNvPr id="57" name="Picture 10" descr="https://cdn3.iconfinder.com/data/icons/browsers-1/512/Browser_JJ-512.png"/>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908462" y="1681567"/>
            <a:ext cx="771139" cy="771139"/>
          </a:xfrm>
          <a:prstGeom prst="rect">
            <a:avLst/>
          </a:prstGeom>
          <a:noFill/>
          <a:extLst>
            <a:ext uri="{909E8E84-426E-40DD-AFC4-6F175D3DCCD1}">
              <a14:hiddenFill xmlns:a14="http://schemas.microsoft.com/office/drawing/2010/main">
                <a:solidFill>
                  <a:srgbClr val="FFFFFF"/>
                </a:solidFill>
              </a14:hiddenFill>
            </a:ext>
          </a:extLst>
        </p:spPr>
      </p:pic>
      <p:sp>
        <p:nvSpPr>
          <p:cNvPr id="64" name="Oval 63">
            <a:hlinkClick r:id="" action="ppaction://noaction"/>
          </p:cNvPr>
          <p:cNvSpPr/>
          <p:nvPr/>
        </p:nvSpPr>
        <p:spPr>
          <a:xfrm>
            <a:off x="4576311" y="2536738"/>
            <a:ext cx="1584176" cy="1548463"/>
          </a:xfrm>
          <a:prstGeom prst="ellipse">
            <a:avLst/>
          </a:prstGeom>
          <a:solidFill>
            <a:srgbClr val="F6BB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p:cNvSpPr/>
          <p:nvPr/>
        </p:nvSpPr>
        <p:spPr>
          <a:xfrm>
            <a:off x="4643806" y="2631462"/>
            <a:ext cx="1449186" cy="646331"/>
          </a:xfrm>
          <a:prstGeom prst="rect">
            <a:avLst/>
          </a:prstGeom>
        </p:spPr>
        <p:txBody>
          <a:bodyPr wrap="square">
            <a:spAutoFit/>
          </a:bodyPr>
          <a:lstStyle/>
          <a:p>
            <a:pPr algn="ctr"/>
            <a:r>
              <a:rPr lang="fr-FR" dirty="0">
                <a:solidFill>
                  <a:schemeClr val="bg1"/>
                </a:solidFill>
              </a:rPr>
              <a:t>Solution Focused</a:t>
            </a:r>
          </a:p>
        </p:txBody>
      </p:sp>
      <p:pic>
        <p:nvPicPr>
          <p:cNvPr id="66" name="Picture 6" descr="C:\Users\fatmaf\Downloads\idea-and-creativity-symbol-of-a-lightbulb.png"/>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4950958" y="3265933"/>
            <a:ext cx="834882" cy="834882"/>
          </a:xfrm>
          <a:prstGeom prst="rect">
            <a:avLst/>
          </a:prstGeom>
          <a:noFill/>
          <a:extLst>
            <a:ext uri="{909E8E84-426E-40DD-AFC4-6F175D3DCCD1}">
              <a14:hiddenFill xmlns:a14="http://schemas.microsoft.com/office/drawing/2010/main">
                <a:solidFill>
                  <a:srgbClr val="FFFFFF"/>
                </a:solidFill>
              </a14:hiddenFill>
            </a:ext>
          </a:extLst>
        </p:spPr>
      </p:pic>
      <p:sp>
        <p:nvSpPr>
          <p:cNvPr id="67" name="Oval 66">
            <a:hlinkClick r:id="" action="ppaction://noaction"/>
          </p:cNvPr>
          <p:cNvSpPr/>
          <p:nvPr/>
        </p:nvSpPr>
        <p:spPr>
          <a:xfrm>
            <a:off x="1235886" y="2551810"/>
            <a:ext cx="1641618" cy="1548463"/>
          </a:xfrm>
          <a:prstGeom prst="ellipse">
            <a:avLst/>
          </a:prstGeom>
          <a:solidFill>
            <a:schemeClr val="accent5">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p:cNvSpPr/>
          <p:nvPr/>
        </p:nvSpPr>
        <p:spPr>
          <a:xfrm>
            <a:off x="1371954" y="2654779"/>
            <a:ext cx="1398399" cy="646331"/>
          </a:xfrm>
          <a:prstGeom prst="rect">
            <a:avLst/>
          </a:prstGeom>
        </p:spPr>
        <p:txBody>
          <a:bodyPr wrap="square">
            <a:spAutoFit/>
          </a:bodyPr>
          <a:lstStyle/>
          <a:p>
            <a:pPr algn="ctr"/>
            <a:r>
              <a:rPr lang="fr-FR" dirty="0">
                <a:solidFill>
                  <a:schemeClr val="bg1"/>
                </a:solidFill>
              </a:rPr>
              <a:t>Results Orientation</a:t>
            </a:r>
          </a:p>
        </p:txBody>
      </p:sp>
      <p:pic>
        <p:nvPicPr>
          <p:cNvPr id="70" name="Picture 8" descr="\\crp.unops.local\files\UserHome\fatmaf\Pictures\CF-icon.png"/>
          <p:cNvPicPr>
            <a:picLocks noChangeAspect="1" noChangeArrowheads="1"/>
          </p:cNvPicPr>
          <p:nvPr/>
        </p:nvPicPr>
        <p:blipFill rotWithShape="1">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l="44981" t="41540" r="42121" b="42823"/>
          <a:stretch/>
        </p:blipFill>
        <p:spPr bwMode="auto">
          <a:xfrm>
            <a:off x="1706131" y="3216519"/>
            <a:ext cx="643685" cy="1009871"/>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220723" y="917110"/>
            <a:ext cx="1584175" cy="1632283"/>
            <a:chOff x="5465782" y="2633739"/>
            <a:chExt cx="1584175" cy="1632283"/>
          </a:xfrm>
        </p:grpSpPr>
        <p:sp>
          <p:nvSpPr>
            <p:cNvPr id="71" name="Oval 70">
              <a:hlinkClick r:id="rId13" action="ppaction://hlinksldjump"/>
            </p:cNvPr>
            <p:cNvSpPr/>
            <p:nvPr/>
          </p:nvSpPr>
          <p:spPr>
            <a:xfrm>
              <a:off x="5465782" y="2633739"/>
              <a:ext cx="1584175" cy="1548463"/>
            </a:xfrm>
            <a:prstGeom prst="ellipse">
              <a:avLst/>
            </a:prstGeom>
            <a:solidFill>
              <a:schemeClr val="accent3">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p:cNvSpPr/>
            <p:nvPr/>
          </p:nvSpPr>
          <p:spPr>
            <a:xfrm>
              <a:off x="5633339" y="2930530"/>
              <a:ext cx="1249060" cy="369332"/>
            </a:xfrm>
            <a:prstGeom prst="rect">
              <a:avLst/>
            </a:prstGeom>
          </p:spPr>
          <p:txBody>
            <a:bodyPr wrap="none">
              <a:spAutoFit/>
            </a:bodyPr>
            <a:lstStyle/>
            <a:p>
              <a:pPr algn="ctr"/>
              <a:r>
                <a:rPr lang="fr-FR" dirty="0">
                  <a:solidFill>
                    <a:schemeClr val="bg1"/>
                  </a:solidFill>
                </a:rPr>
                <a:t>Partnering</a:t>
              </a:r>
              <a:endParaRPr lang="fr-FR" dirty="0"/>
            </a:p>
          </p:txBody>
        </p:sp>
        <p:pic>
          <p:nvPicPr>
            <p:cNvPr id="73" name="Picture 3" descr="\\crp.unops.local\files\UserHome\fatmaf\Pictures\icons\Network_256.png"/>
            <p:cNvPicPr>
              <a:picLocks noChangeAspect="1" noChangeArrowheads="1"/>
            </p:cNvPicPr>
            <p:nvPr/>
          </p:nvPicPr>
          <p:blipFill>
            <a:blip r:embed="rId14" cstate="print">
              <a:extLst>
                <a:ext uri="{BEBA8EAE-BF5A-486C-A8C5-ECC9F3942E4B}">
                  <a14:imgProps xmlns:a14="http://schemas.microsoft.com/office/drawing/2010/main">
                    <a14:imgLayer r:embed="rId1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rot="618307">
              <a:off x="5706623" y="3288643"/>
              <a:ext cx="977379" cy="977379"/>
            </a:xfrm>
            <a:prstGeom prst="rect">
              <a:avLst/>
            </a:prstGeom>
            <a:noFill/>
            <a:extLst>
              <a:ext uri="{909E8E84-426E-40DD-AFC4-6F175D3DCCD1}">
                <a14:hiddenFill xmlns:a14="http://schemas.microsoft.com/office/drawing/2010/main">
                  <a:solidFill>
                    <a:srgbClr val="FFFFFF"/>
                  </a:solidFill>
                </a14:hiddenFill>
              </a:ext>
            </a:extLst>
          </p:spPr>
        </p:pic>
      </p:grpSp>
      <p:sp>
        <p:nvSpPr>
          <p:cNvPr id="75" name="Oval 74">
            <a:hlinkClick r:id="" action="ppaction://noaction"/>
          </p:cNvPr>
          <p:cNvSpPr/>
          <p:nvPr/>
        </p:nvSpPr>
        <p:spPr>
          <a:xfrm>
            <a:off x="2944999" y="2539386"/>
            <a:ext cx="1575685" cy="1548463"/>
          </a:xfrm>
          <a:prstGeom prst="ellipse">
            <a:avLst/>
          </a:prstGeom>
          <a:solidFill>
            <a:schemeClr val="tx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p:cNvSpPr/>
          <p:nvPr/>
        </p:nvSpPr>
        <p:spPr>
          <a:xfrm>
            <a:off x="3322907" y="2738907"/>
            <a:ext cx="800219" cy="369332"/>
          </a:xfrm>
          <a:prstGeom prst="rect">
            <a:avLst/>
          </a:prstGeom>
        </p:spPr>
        <p:txBody>
          <a:bodyPr wrap="none">
            <a:spAutoFit/>
          </a:bodyPr>
          <a:lstStyle/>
          <a:p>
            <a:pPr algn="r"/>
            <a:r>
              <a:rPr lang="fr-FR" dirty="0">
                <a:solidFill>
                  <a:schemeClr val="bg1"/>
                </a:solidFill>
              </a:rPr>
              <a:t>Agility</a:t>
            </a:r>
          </a:p>
        </p:txBody>
      </p:sp>
      <p:sp>
        <p:nvSpPr>
          <p:cNvPr id="83" name="Oval 82">
            <a:hlinkClick r:id="" action="ppaction://noaction"/>
          </p:cNvPr>
          <p:cNvSpPr/>
          <p:nvPr/>
        </p:nvSpPr>
        <p:spPr>
          <a:xfrm>
            <a:off x="2907375" y="917110"/>
            <a:ext cx="1575685" cy="1548463"/>
          </a:xfrm>
          <a:prstGeom prst="ellipse">
            <a:avLst/>
          </a:prstGeom>
          <a:solidFill>
            <a:srgbClr val="32ACA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p:cNvSpPr/>
          <p:nvPr/>
        </p:nvSpPr>
        <p:spPr>
          <a:xfrm>
            <a:off x="3110280" y="968656"/>
            <a:ext cx="1295547" cy="646331"/>
          </a:xfrm>
          <a:prstGeom prst="rect">
            <a:avLst/>
          </a:prstGeom>
        </p:spPr>
        <p:txBody>
          <a:bodyPr wrap="none">
            <a:spAutoFit/>
          </a:bodyPr>
          <a:lstStyle/>
          <a:p>
            <a:pPr algn="ctr"/>
            <a:r>
              <a:rPr lang="fr-FR" dirty="0">
                <a:solidFill>
                  <a:schemeClr val="bg1"/>
                </a:solidFill>
                <a:cs typeface="Arial"/>
              </a:rPr>
              <a:t>Integrity </a:t>
            </a:r>
          </a:p>
          <a:p>
            <a:pPr algn="ctr"/>
            <a:r>
              <a:rPr lang="fr-FR" sz="1600" dirty="0">
                <a:solidFill>
                  <a:schemeClr val="bg1"/>
                </a:solidFill>
                <a:cs typeface="Arial"/>
              </a:rPr>
              <a:t>&amp;</a:t>
            </a:r>
            <a:r>
              <a:rPr lang="fr-FR" dirty="0">
                <a:solidFill>
                  <a:schemeClr val="bg1"/>
                </a:solidFill>
                <a:cs typeface="Arial"/>
              </a:rPr>
              <a:t> Inclusion</a:t>
            </a:r>
            <a:endParaRPr lang="fr-FR" dirty="0">
              <a:solidFill>
                <a:schemeClr val="bg1"/>
              </a:solidFill>
            </a:endParaRPr>
          </a:p>
        </p:txBody>
      </p:sp>
      <p:grpSp>
        <p:nvGrpSpPr>
          <p:cNvPr id="2" name="Group 1"/>
          <p:cNvGrpSpPr/>
          <p:nvPr/>
        </p:nvGrpSpPr>
        <p:grpSpPr>
          <a:xfrm>
            <a:off x="6035759" y="2551810"/>
            <a:ext cx="1992625" cy="1548463"/>
            <a:chOff x="5315679" y="843558"/>
            <a:chExt cx="1992625" cy="1548463"/>
          </a:xfrm>
        </p:grpSpPr>
        <p:sp>
          <p:nvSpPr>
            <p:cNvPr id="86" name="Oval 85">
              <a:hlinkClick r:id="rId16" action="ppaction://hlinksldjump"/>
            </p:cNvPr>
            <p:cNvSpPr/>
            <p:nvPr/>
          </p:nvSpPr>
          <p:spPr>
            <a:xfrm>
              <a:off x="5536678" y="843558"/>
              <a:ext cx="1575685" cy="1548463"/>
            </a:xfrm>
            <a:prstGeom prst="ellipse">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solidFill>
                  <a:schemeClr val="bg1"/>
                </a:solidFill>
              </a:endParaRPr>
            </a:p>
          </p:txBody>
        </p:sp>
        <p:sp>
          <p:nvSpPr>
            <p:cNvPr id="88" name="Rectangle 87"/>
            <p:cNvSpPr/>
            <p:nvPr/>
          </p:nvSpPr>
          <p:spPr>
            <a:xfrm>
              <a:off x="5315679" y="1003050"/>
              <a:ext cx="1992625" cy="584775"/>
            </a:xfrm>
            <a:prstGeom prst="rect">
              <a:avLst/>
            </a:prstGeom>
          </p:spPr>
          <p:txBody>
            <a:bodyPr wrap="square">
              <a:spAutoFit/>
            </a:bodyPr>
            <a:lstStyle/>
            <a:p>
              <a:pPr algn="ctr"/>
              <a:r>
                <a:rPr lang="fr-FR" sz="1600" dirty="0">
                  <a:solidFill>
                    <a:schemeClr val="bg1"/>
                  </a:solidFill>
                </a:rPr>
                <a:t>Effective communication</a:t>
              </a:r>
            </a:p>
          </p:txBody>
        </p:sp>
      </p:grpSp>
      <p:grpSp>
        <p:nvGrpSpPr>
          <p:cNvPr id="9" name="Group 8"/>
          <p:cNvGrpSpPr/>
          <p:nvPr/>
        </p:nvGrpSpPr>
        <p:grpSpPr>
          <a:xfrm>
            <a:off x="4469363" y="917110"/>
            <a:ext cx="1798072" cy="1548463"/>
            <a:chOff x="3733571" y="896070"/>
            <a:chExt cx="1798072" cy="1633098"/>
          </a:xfrm>
        </p:grpSpPr>
        <p:sp>
          <p:nvSpPr>
            <p:cNvPr id="79" name="Oval 78">
              <a:hlinkClick r:id="rId17" action="ppaction://hlinksldjump"/>
            </p:cNvPr>
            <p:cNvSpPr/>
            <p:nvPr/>
          </p:nvSpPr>
          <p:spPr>
            <a:xfrm>
              <a:off x="3816849" y="896070"/>
              <a:ext cx="1609688" cy="1633098"/>
            </a:xfrm>
            <a:prstGeom prst="ellipse">
              <a:avLst/>
            </a:prstGeom>
            <a:solidFill>
              <a:schemeClr val="accent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p:cNvSpPr/>
            <p:nvPr/>
          </p:nvSpPr>
          <p:spPr>
            <a:xfrm>
              <a:off x="3733571" y="1064038"/>
              <a:ext cx="1798072" cy="584775"/>
            </a:xfrm>
            <a:prstGeom prst="rect">
              <a:avLst/>
            </a:prstGeom>
          </p:spPr>
          <p:txBody>
            <a:bodyPr wrap="square">
              <a:spAutoFit/>
            </a:bodyPr>
            <a:lstStyle/>
            <a:p>
              <a:pPr algn="ctr"/>
              <a:r>
                <a:rPr lang="fr-FR" sz="1600" dirty="0">
                  <a:solidFill>
                    <a:schemeClr val="bg1"/>
                  </a:solidFill>
                </a:rPr>
                <a:t>Leading </a:t>
              </a:r>
            </a:p>
            <a:p>
              <a:pPr algn="ctr"/>
              <a:r>
                <a:rPr lang="fr-FR" sz="1600" dirty="0">
                  <a:solidFill>
                    <a:schemeClr val="bg1"/>
                  </a:solidFill>
                </a:rPr>
                <a:t>Self and Others</a:t>
              </a:r>
            </a:p>
          </p:txBody>
        </p:sp>
        <p:pic>
          <p:nvPicPr>
            <p:cNvPr id="3080" name="Picture 8" descr="C:\Users\fatmaf\AppData\Roaming\Skype\fatma.feki.eml\media_messaging\media_cache_v3\^2770CF70D1001DAB78A7019ACD0784BDE13167BC63E49AFEF9^pimgpsh_fullsize_distr.png"/>
            <p:cNvPicPr>
              <a:picLocks noChangeAspect="1" noChangeArrowheads="1"/>
            </p:cNvPicPr>
            <p:nvPr/>
          </p:nvPicPr>
          <p:blipFill>
            <a:blip r:embed="rId18" cstate="print">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892410" y="1685763"/>
              <a:ext cx="1480393" cy="457880"/>
            </a:xfrm>
            <a:prstGeom prst="rect">
              <a:avLst/>
            </a:prstGeom>
            <a:noFill/>
            <a:extLst>
              <a:ext uri="{909E8E84-426E-40DD-AFC4-6F175D3DCCD1}">
                <a14:hiddenFill xmlns:a14="http://schemas.microsoft.com/office/drawing/2010/main">
                  <a:solidFill>
                    <a:srgbClr val="FFFFFF"/>
                  </a:solidFill>
                </a14:hiddenFill>
              </a:ext>
            </a:extLst>
          </p:spPr>
        </p:pic>
      </p:grpSp>
      <p:pic>
        <p:nvPicPr>
          <p:cNvPr id="5136" name="Picture 16" descr="\\crp.unops.local\files\UserHome\fatmaf\Pictures\com_icon.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540480" y="3310970"/>
            <a:ext cx="1008239" cy="62372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descr="http://cdn.mysitemyway.com/etc-mysitemyway/icons/legacy-previews/icons-256/glossy-black-icons-signs/092059-glossy-black-icon-signs-scale1.png"/>
          <p:cNvPicPr>
            <a:picLocks noChangeAspect="1" noChangeArrowheads="1"/>
          </p:cNvPicPr>
          <p:nvPr/>
        </p:nvPicPr>
        <p:blipFill rotWithShape="1">
          <a:blip r:embed="rId21" cstate="print">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val="0"/>
              </a:ext>
            </a:extLst>
          </a:blip>
          <a:srcRect l="15335" t="20219" r="16165" b="19756"/>
          <a:stretch/>
        </p:blipFill>
        <p:spPr bwMode="auto">
          <a:xfrm>
            <a:off x="3358145" y="1548384"/>
            <a:ext cx="703770" cy="600257"/>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www.idamft.com/wp-content/uploads/2016/03/familyicon-02-1.png"/>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9890" b="89744" l="4423" r="44234">
                        <a14:foregroundMark x1="19115" y1="66667" x2="19115" y2="66667"/>
                        <a14:foregroundMark x1="13270" y1="57509" x2="13270" y2="57509"/>
                        <a14:foregroundMark x1="11058" y1="53114" x2="11058" y2="53114"/>
                        <a14:foregroundMark x1="11058" y1="53114" x2="11058" y2="53114"/>
                        <a14:foregroundMark x1="30016" y1="62637" x2="30016" y2="62637"/>
                      </a14:backgroundRemoval>
                    </a14:imgEffect>
                    <a14:imgEffect>
                      <a14:brightnessContrast bright="100000"/>
                    </a14:imgEffect>
                  </a14:imgLayer>
                </a14:imgProps>
              </a:ext>
              <a:ext uri="{28A0092B-C50C-407E-A947-70E740481C1C}">
                <a14:useLocalDpi xmlns:a14="http://schemas.microsoft.com/office/drawing/2010/main" val="0"/>
              </a:ext>
            </a:extLst>
          </a:blip>
          <a:srcRect l="5040" t="20081" r="54905" b="5673"/>
          <a:stretch/>
        </p:blipFill>
        <p:spPr bwMode="auto">
          <a:xfrm>
            <a:off x="3203848" y="1789287"/>
            <a:ext cx="1068925" cy="83173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portsafieldtrophyproperties.com/public/img/satp-icons/SATP-icons-256_riverfrontage.png"/>
          <p:cNvPicPr>
            <a:picLocks noChangeAspect="1" noChangeArrowheads="1"/>
          </p:cNvPicPr>
          <p:nvPr/>
        </p:nvPicPr>
        <p:blipFill>
          <a:blip r:embed="rId25" cstate="print">
            <a:extLst>
              <a:ext uri="{BEBA8EAE-BF5A-486C-A8C5-ECC9F3942E4B}">
                <a14:imgProps xmlns:a14="http://schemas.microsoft.com/office/drawing/2010/main">
                  <a14:imgLayer r:embed="rId26">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17591" y="3133617"/>
            <a:ext cx="1030500" cy="10305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 y="4639402"/>
            <a:ext cx="1371956" cy="5040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descr="\\intra.unops.org@SSL\DavWWWRoot\personal\nestoresm\Documents\TM\CF\Explore_our_DNA_logo.png"/>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38191" y="4459930"/>
            <a:ext cx="1770271" cy="63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947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fatmaf\AppData\Local\Temp\Temp1_Molecular-structure-abstract-background (1).zip\220.pn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1933" b="11203"/>
          <a:stretch/>
        </p:blipFill>
        <p:spPr bwMode="auto">
          <a:xfrm rot="5400000">
            <a:off x="-122684" y="94577"/>
            <a:ext cx="4961624" cy="47162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fatmaf\AppData\Local\Temp\Temp1_Molecular-structure-abstract-background (1).zip\220.pn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0133"/>
          <a:stretch/>
        </p:blipFill>
        <p:spPr bwMode="auto">
          <a:xfrm rot="16200000">
            <a:off x="3940490" y="402330"/>
            <a:ext cx="5633945" cy="47730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455" y="-78026"/>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p:cNvSpPr/>
          <p:nvPr/>
        </p:nvSpPr>
        <p:spPr>
          <a:xfrm>
            <a:off x="1043608" y="1680148"/>
            <a:ext cx="2098434" cy="192986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0" name="Group 2"/>
          <p:cNvGrpSpPr/>
          <p:nvPr/>
        </p:nvGrpSpPr>
        <p:grpSpPr>
          <a:xfrm>
            <a:off x="1372744" y="1979498"/>
            <a:ext cx="1440159" cy="665583"/>
            <a:chOff x="8009672" y="136340"/>
            <a:chExt cx="1008552" cy="479394"/>
          </a:xfrm>
        </p:grpSpPr>
        <p:sp>
          <p:nvSpPr>
            <p:cNvPr id="31" name="Oval 12"/>
            <p:cNvSpPr/>
            <p:nvPr/>
          </p:nvSpPr>
          <p:spPr>
            <a:xfrm>
              <a:off x="8009672" y="136340"/>
              <a:ext cx="216024" cy="216024"/>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19"/>
            <p:cNvSpPr/>
            <p:nvPr/>
          </p:nvSpPr>
          <p:spPr>
            <a:xfrm>
              <a:off x="8276996" y="136340"/>
              <a:ext cx="216024" cy="216024"/>
            </a:xfrm>
            <a:prstGeom prst="ellipse">
              <a:avLst/>
            </a:prstGeom>
            <a:solidFill>
              <a:srgbClr val="32AC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22"/>
            <p:cNvSpPr/>
            <p:nvPr/>
          </p:nvSpPr>
          <p:spPr>
            <a:xfrm>
              <a:off x="8541788" y="137326"/>
              <a:ext cx="216024" cy="21602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23"/>
            <p:cNvSpPr/>
            <p:nvPr/>
          </p:nvSpPr>
          <p:spPr>
            <a:xfrm>
              <a:off x="8802200" y="137326"/>
              <a:ext cx="216024" cy="21602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24"/>
            <p:cNvSpPr/>
            <p:nvPr/>
          </p:nvSpPr>
          <p:spPr>
            <a:xfrm>
              <a:off x="8009672" y="398724"/>
              <a:ext cx="216024" cy="216024"/>
            </a:xfrm>
            <a:prstGeom prst="ellips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25"/>
            <p:cNvSpPr/>
            <p:nvPr/>
          </p:nvSpPr>
          <p:spPr>
            <a:xfrm>
              <a:off x="8276996" y="398724"/>
              <a:ext cx="216024" cy="21602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26"/>
            <p:cNvSpPr/>
            <p:nvPr/>
          </p:nvSpPr>
          <p:spPr>
            <a:xfrm>
              <a:off x="8541788" y="399710"/>
              <a:ext cx="216024" cy="216024"/>
            </a:xfrm>
            <a:prstGeom prst="ellipse">
              <a:avLst/>
            </a:prstGeom>
            <a:solidFill>
              <a:srgbClr val="F6BB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27"/>
            <p:cNvSpPr/>
            <p:nvPr/>
          </p:nvSpPr>
          <p:spPr>
            <a:xfrm>
              <a:off x="8802200" y="399710"/>
              <a:ext cx="216024" cy="21602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p:cNvSpPr/>
          <p:nvPr/>
        </p:nvSpPr>
        <p:spPr>
          <a:xfrm>
            <a:off x="838465" y="473906"/>
            <a:ext cx="4923527" cy="784830"/>
          </a:xfrm>
          <a:prstGeom prst="rect">
            <a:avLst/>
          </a:prstGeom>
        </p:spPr>
        <p:txBody>
          <a:bodyPr wrap="none">
            <a:spAutoFit/>
          </a:bodyPr>
          <a:lstStyle/>
          <a:p>
            <a:pPr fontAlgn="ctr">
              <a:spcBef>
                <a:spcPts val="600"/>
              </a:spcBef>
            </a:pPr>
            <a:r>
              <a:rPr lang="en-GB" sz="2000" b="1" dirty="0">
                <a:solidFill>
                  <a:schemeClr val="tx1">
                    <a:lumMod val="65000"/>
                    <a:lumOff val="35000"/>
                  </a:schemeClr>
                </a:solidFill>
              </a:rPr>
              <a:t>BRINGING THE </a:t>
            </a:r>
          </a:p>
          <a:p>
            <a:pPr fontAlgn="ctr">
              <a:spcBef>
                <a:spcPts val="600"/>
              </a:spcBef>
            </a:pPr>
            <a:r>
              <a:rPr lang="en-GB" sz="2000" b="1" dirty="0">
                <a:solidFill>
                  <a:schemeClr val="tx1">
                    <a:lumMod val="65000"/>
                    <a:lumOff val="35000"/>
                  </a:schemeClr>
                </a:solidFill>
              </a:rPr>
              <a:t>COMPETENCY FRAMEWORK TO LIVE </a:t>
            </a:r>
          </a:p>
        </p:txBody>
      </p:sp>
      <p:pic>
        <p:nvPicPr>
          <p:cNvPr id="1026" name="Picture 2" descr="Résultat de recherche d'images pour &quot;integrate icon&quo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2903" y="1488235"/>
            <a:ext cx="2562225" cy="2266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integrate icon&quo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865243">
            <a:off x="5828889" y="245119"/>
            <a:ext cx="1002407" cy="100240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5389006" y="1419622"/>
            <a:ext cx="2776568" cy="369332"/>
          </a:xfrm>
          <a:prstGeom prst="rect">
            <a:avLst/>
          </a:prstGeom>
        </p:spPr>
        <p:txBody>
          <a:bodyPr wrap="square">
            <a:spAutoFit/>
          </a:bodyPr>
          <a:lstStyle/>
          <a:p>
            <a:r>
              <a:rPr lang="en-GB" dirty="0">
                <a:ln w="18415" cmpd="sng">
                  <a:noFill/>
                  <a:prstDash val="solid"/>
                </a:ln>
                <a:latin typeface="Calibri" panose="020F0502020204030204" pitchFamily="34" charset="0"/>
              </a:rPr>
              <a:t>Job Descriptions and TORs</a:t>
            </a:r>
          </a:p>
        </p:txBody>
      </p:sp>
      <p:sp>
        <p:nvSpPr>
          <p:cNvPr id="48" name="Rectangle 47"/>
          <p:cNvSpPr/>
          <p:nvPr/>
        </p:nvSpPr>
        <p:spPr>
          <a:xfrm>
            <a:off x="5389006" y="1849802"/>
            <a:ext cx="2538644" cy="369332"/>
          </a:xfrm>
          <a:prstGeom prst="rect">
            <a:avLst/>
          </a:prstGeom>
        </p:spPr>
        <p:txBody>
          <a:bodyPr wrap="none">
            <a:spAutoFit/>
          </a:bodyPr>
          <a:lstStyle/>
          <a:p>
            <a:r>
              <a:rPr lang="en-GB" dirty="0">
                <a:ln w="18415" cmpd="sng">
                  <a:noFill/>
                  <a:prstDash val="solid"/>
                </a:ln>
                <a:latin typeface="Calibri" panose="020F0502020204030204" pitchFamily="34" charset="0"/>
              </a:rPr>
              <a:t>Vacancy Announcements</a:t>
            </a:r>
          </a:p>
        </p:txBody>
      </p:sp>
      <p:sp>
        <p:nvSpPr>
          <p:cNvPr id="49" name="Rectangle 48"/>
          <p:cNvSpPr/>
          <p:nvPr/>
        </p:nvSpPr>
        <p:spPr>
          <a:xfrm>
            <a:off x="5389006" y="2303206"/>
            <a:ext cx="1058496" cy="369332"/>
          </a:xfrm>
          <a:prstGeom prst="rect">
            <a:avLst/>
          </a:prstGeom>
        </p:spPr>
        <p:txBody>
          <a:bodyPr wrap="none">
            <a:spAutoFit/>
          </a:bodyPr>
          <a:lstStyle/>
          <a:p>
            <a:r>
              <a:rPr lang="en-GB" dirty="0">
                <a:ln w="18415" cmpd="sng">
                  <a:noFill/>
                  <a:prstDash val="solid"/>
                </a:ln>
                <a:latin typeface="Calibri" panose="020F0502020204030204" pitchFamily="34" charset="0"/>
              </a:rPr>
              <a:t>Outreach</a:t>
            </a:r>
          </a:p>
        </p:txBody>
      </p:sp>
      <p:sp>
        <p:nvSpPr>
          <p:cNvPr id="50" name="Rectangle 49"/>
          <p:cNvSpPr/>
          <p:nvPr/>
        </p:nvSpPr>
        <p:spPr>
          <a:xfrm>
            <a:off x="5389005" y="2710162"/>
            <a:ext cx="1942873" cy="369332"/>
          </a:xfrm>
          <a:prstGeom prst="rect">
            <a:avLst/>
          </a:prstGeom>
        </p:spPr>
        <p:txBody>
          <a:bodyPr wrap="square">
            <a:spAutoFit/>
          </a:bodyPr>
          <a:lstStyle/>
          <a:p>
            <a:r>
              <a:rPr lang="en-GB" dirty="0">
                <a:ln w="18415" cmpd="sng">
                  <a:noFill/>
                  <a:prstDash val="solid"/>
                </a:ln>
                <a:latin typeface="Calibri" panose="020F0502020204030204" pitchFamily="34" charset="0"/>
              </a:rPr>
              <a:t>Recruitment</a:t>
            </a:r>
          </a:p>
        </p:txBody>
      </p:sp>
      <p:sp>
        <p:nvSpPr>
          <p:cNvPr id="53" name="Rectangle 52"/>
          <p:cNvSpPr/>
          <p:nvPr/>
        </p:nvSpPr>
        <p:spPr>
          <a:xfrm>
            <a:off x="5389006" y="3140342"/>
            <a:ext cx="2776568" cy="369332"/>
          </a:xfrm>
          <a:prstGeom prst="rect">
            <a:avLst/>
          </a:prstGeom>
        </p:spPr>
        <p:txBody>
          <a:bodyPr wrap="square">
            <a:spAutoFit/>
          </a:bodyPr>
          <a:lstStyle/>
          <a:p>
            <a:r>
              <a:rPr lang="en-GB" dirty="0">
                <a:ln w="18415" cmpd="sng">
                  <a:noFill/>
                  <a:prstDash val="solid"/>
                </a:ln>
                <a:latin typeface="Calibri" panose="020F0502020204030204" pitchFamily="34" charset="0"/>
              </a:rPr>
              <a:t>Performance Management</a:t>
            </a:r>
          </a:p>
        </p:txBody>
      </p:sp>
      <p:sp>
        <p:nvSpPr>
          <p:cNvPr id="54" name="Rectangle 53"/>
          <p:cNvSpPr/>
          <p:nvPr/>
        </p:nvSpPr>
        <p:spPr>
          <a:xfrm>
            <a:off x="5389006" y="3570520"/>
            <a:ext cx="2884580" cy="369332"/>
          </a:xfrm>
          <a:prstGeom prst="rect">
            <a:avLst/>
          </a:prstGeom>
        </p:spPr>
        <p:txBody>
          <a:bodyPr wrap="square">
            <a:spAutoFit/>
          </a:bodyPr>
          <a:lstStyle/>
          <a:p>
            <a:r>
              <a:rPr lang="en-GB" dirty="0">
                <a:ln w="18415" cmpd="sng">
                  <a:noFill/>
                  <a:prstDash val="solid"/>
                </a:ln>
                <a:latin typeface="Calibri" panose="020F0502020204030204" pitchFamily="34" charset="0"/>
              </a:rPr>
              <a:t>Learning and Development</a:t>
            </a:r>
          </a:p>
        </p:txBody>
      </p:sp>
      <p:cxnSp>
        <p:nvCxnSpPr>
          <p:cNvPr id="21" name="Straight Connector 20"/>
          <p:cNvCxnSpPr/>
          <p:nvPr/>
        </p:nvCxnSpPr>
        <p:spPr>
          <a:xfrm>
            <a:off x="5181563" y="1623721"/>
            <a:ext cx="3011" cy="2647766"/>
          </a:xfrm>
          <a:prstGeom prst="line">
            <a:avLst/>
          </a:prstGeom>
        </p:spPr>
        <p:style>
          <a:lnRef idx="1">
            <a:schemeClr val="accent1"/>
          </a:lnRef>
          <a:fillRef idx="0">
            <a:schemeClr val="accent1"/>
          </a:fillRef>
          <a:effectRef idx="0">
            <a:schemeClr val="accent1"/>
          </a:effectRef>
          <a:fontRef idx="minor">
            <a:schemeClr val="tx1"/>
          </a:fontRef>
        </p:style>
      </p:cxnSp>
      <p:grpSp>
        <p:nvGrpSpPr>
          <p:cNvPr id="55" name="Group 51"/>
          <p:cNvGrpSpPr/>
          <p:nvPr/>
        </p:nvGrpSpPr>
        <p:grpSpPr>
          <a:xfrm>
            <a:off x="5101042" y="1528088"/>
            <a:ext cx="152400" cy="152400"/>
            <a:chOff x="8438238" y="1284010"/>
            <a:chExt cx="152400" cy="152400"/>
          </a:xfrm>
        </p:grpSpPr>
        <p:sp>
          <p:nvSpPr>
            <p:cNvPr id="47" name="Oval 55"/>
            <p:cNvSpPr/>
            <p:nvPr/>
          </p:nvSpPr>
          <p:spPr>
            <a:xfrm>
              <a:off x="8460432" y="1300798"/>
              <a:ext cx="108012" cy="118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Oval 56"/>
            <p:cNvSpPr/>
            <p:nvPr/>
          </p:nvSpPr>
          <p:spPr>
            <a:xfrm>
              <a:off x="8438238" y="1284010"/>
              <a:ext cx="152400" cy="1524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3" name="Group 61"/>
          <p:cNvGrpSpPr/>
          <p:nvPr/>
        </p:nvGrpSpPr>
        <p:grpSpPr>
          <a:xfrm>
            <a:off x="5101042" y="1958268"/>
            <a:ext cx="152400" cy="152400"/>
            <a:chOff x="8438238" y="1284010"/>
            <a:chExt cx="152400" cy="152400"/>
          </a:xfrm>
        </p:grpSpPr>
        <p:sp>
          <p:nvSpPr>
            <p:cNvPr id="64" name="Oval 77"/>
            <p:cNvSpPr/>
            <p:nvPr/>
          </p:nvSpPr>
          <p:spPr>
            <a:xfrm>
              <a:off x="8460432" y="1300798"/>
              <a:ext cx="108012" cy="118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78"/>
            <p:cNvSpPr/>
            <p:nvPr/>
          </p:nvSpPr>
          <p:spPr>
            <a:xfrm>
              <a:off x="8438238" y="1284010"/>
              <a:ext cx="152400" cy="1524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6" name="Group 82"/>
          <p:cNvGrpSpPr/>
          <p:nvPr/>
        </p:nvGrpSpPr>
        <p:grpSpPr>
          <a:xfrm>
            <a:off x="5101042" y="2388448"/>
            <a:ext cx="152400" cy="152400"/>
            <a:chOff x="8438238" y="1284010"/>
            <a:chExt cx="152400" cy="152400"/>
          </a:xfrm>
        </p:grpSpPr>
        <p:sp>
          <p:nvSpPr>
            <p:cNvPr id="67" name="Oval 83"/>
            <p:cNvSpPr/>
            <p:nvPr/>
          </p:nvSpPr>
          <p:spPr>
            <a:xfrm>
              <a:off x="8460432" y="1300798"/>
              <a:ext cx="108012" cy="118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84"/>
            <p:cNvSpPr/>
            <p:nvPr/>
          </p:nvSpPr>
          <p:spPr>
            <a:xfrm>
              <a:off x="8438238" y="1284010"/>
              <a:ext cx="152400" cy="1524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9" name="Group 88"/>
          <p:cNvGrpSpPr/>
          <p:nvPr/>
        </p:nvGrpSpPr>
        <p:grpSpPr>
          <a:xfrm>
            <a:off x="5101042" y="3678986"/>
            <a:ext cx="152400" cy="152400"/>
            <a:chOff x="8438238" y="1284010"/>
            <a:chExt cx="152400" cy="152400"/>
          </a:xfrm>
        </p:grpSpPr>
        <p:sp>
          <p:nvSpPr>
            <p:cNvPr id="70" name="Oval 89"/>
            <p:cNvSpPr/>
            <p:nvPr/>
          </p:nvSpPr>
          <p:spPr>
            <a:xfrm>
              <a:off x="8460432" y="1300798"/>
              <a:ext cx="108012" cy="118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90"/>
            <p:cNvSpPr/>
            <p:nvPr/>
          </p:nvSpPr>
          <p:spPr>
            <a:xfrm>
              <a:off x="8438238" y="1284010"/>
              <a:ext cx="152400" cy="1524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2" name="Group 94"/>
          <p:cNvGrpSpPr/>
          <p:nvPr/>
        </p:nvGrpSpPr>
        <p:grpSpPr>
          <a:xfrm>
            <a:off x="5101042" y="3248808"/>
            <a:ext cx="152400" cy="152400"/>
            <a:chOff x="8438238" y="1284010"/>
            <a:chExt cx="152400" cy="152400"/>
          </a:xfrm>
        </p:grpSpPr>
        <p:sp>
          <p:nvSpPr>
            <p:cNvPr id="73" name="Oval 1023"/>
            <p:cNvSpPr/>
            <p:nvPr/>
          </p:nvSpPr>
          <p:spPr>
            <a:xfrm>
              <a:off x="8460432" y="1300798"/>
              <a:ext cx="108012" cy="118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1024"/>
            <p:cNvSpPr/>
            <p:nvPr/>
          </p:nvSpPr>
          <p:spPr>
            <a:xfrm>
              <a:off x="8438238" y="1284010"/>
              <a:ext cx="152400" cy="1524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75" name="Group 1030"/>
          <p:cNvGrpSpPr/>
          <p:nvPr/>
        </p:nvGrpSpPr>
        <p:grpSpPr>
          <a:xfrm>
            <a:off x="5101042" y="2818628"/>
            <a:ext cx="152400" cy="152400"/>
            <a:chOff x="8438238" y="1284010"/>
            <a:chExt cx="152400" cy="152400"/>
          </a:xfrm>
        </p:grpSpPr>
        <p:sp>
          <p:nvSpPr>
            <p:cNvPr id="76" name="Oval 1031"/>
            <p:cNvSpPr/>
            <p:nvPr/>
          </p:nvSpPr>
          <p:spPr>
            <a:xfrm>
              <a:off x="8460432" y="1300798"/>
              <a:ext cx="108012" cy="118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1032"/>
            <p:cNvSpPr/>
            <p:nvPr/>
          </p:nvSpPr>
          <p:spPr>
            <a:xfrm>
              <a:off x="8438238" y="1284010"/>
              <a:ext cx="152400" cy="1524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9" name="Group 88"/>
          <p:cNvGrpSpPr/>
          <p:nvPr/>
        </p:nvGrpSpPr>
        <p:grpSpPr>
          <a:xfrm>
            <a:off x="5101042" y="4135875"/>
            <a:ext cx="152400" cy="152400"/>
            <a:chOff x="8438238" y="1284010"/>
            <a:chExt cx="152400" cy="152400"/>
          </a:xfrm>
        </p:grpSpPr>
        <p:sp>
          <p:nvSpPr>
            <p:cNvPr id="60" name="Oval 89"/>
            <p:cNvSpPr/>
            <p:nvPr/>
          </p:nvSpPr>
          <p:spPr>
            <a:xfrm>
              <a:off x="8460432" y="1300798"/>
              <a:ext cx="108012" cy="118824"/>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Oval 90"/>
            <p:cNvSpPr/>
            <p:nvPr/>
          </p:nvSpPr>
          <p:spPr>
            <a:xfrm>
              <a:off x="8438238" y="1284010"/>
              <a:ext cx="152400" cy="152400"/>
            </a:xfrm>
            <a:prstGeom prst="ellipse">
              <a:avLst/>
            </a:prstGeom>
            <a:noFill/>
            <a:ln w="952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Rectangle 61"/>
          <p:cNvSpPr/>
          <p:nvPr/>
        </p:nvSpPr>
        <p:spPr>
          <a:xfrm>
            <a:off x="5369174" y="4014942"/>
            <a:ext cx="2884580" cy="369332"/>
          </a:xfrm>
          <a:prstGeom prst="rect">
            <a:avLst/>
          </a:prstGeom>
        </p:spPr>
        <p:txBody>
          <a:bodyPr wrap="square">
            <a:spAutoFit/>
          </a:bodyPr>
          <a:lstStyle/>
          <a:p>
            <a:r>
              <a:rPr lang="en-GB" b="1" dirty="0">
                <a:ln w="18415" cmpd="sng">
                  <a:noFill/>
                  <a:prstDash val="solid"/>
                </a:ln>
                <a:solidFill>
                  <a:srgbClr val="FF0000"/>
                </a:solidFill>
                <a:latin typeface="Calibri" panose="020F0502020204030204" pitchFamily="34" charset="0"/>
              </a:rPr>
              <a:t>Leadership  </a:t>
            </a:r>
            <a:r>
              <a:rPr lang="en-GB" b="1" dirty="0" err="1">
                <a:ln w="18415" cmpd="sng">
                  <a:noFill/>
                  <a:prstDash val="solid"/>
                </a:ln>
                <a:solidFill>
                  <a:srgbClr val="FF0000"/>
                </a:solidFill>
                <a:latin typeface="Calibri" panose="020F0502020204030204" pitchFamily="34" charset="0"/>
              </a:rPr>
              <a:t>Mindset</a:t>
            </a:r>
            <a:endParaRPr lang="en-GB" b="1" dirty="0">
              <a:ln w="18415" cmpd="sng">
                <a:noFill/>
                <a:prstDash val="solid"/>
              </a:ln>
              <a:solidFill>
                <a:srgbClr val="FF0000"/>
              </a:solidFill>
              <a:latin typeface="Calibri" panose="020F0502020204030204" pitchFamily="34" charset="0"/>
            </a:endParaRPr>
          </a:p>
        </p:txBody>
      </p:sp>
      <p:sp>
        <p:nvSpPr>
          <p:cNvPr id="3" name="Rectangle 2"/>
          <p:cNvSpPr/>
          <p:nvPr/>
        </p:nvSpPr>
        <p:spPr>
          <a:xfrm>
            <a:off x="56236" y="4515966"/>
            <a:ext cx="1419420" cy="627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descr="\\intra.unops.org@SSL\DavWWWRoot\personal\nestoresm\Documents\TM\CF\Explore_our_DNA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50" y="4513719"/>
            <a:ext cx="1770271" cy="63542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descr="\\intra.unops.org@SSL\DavWWWRoot\personal\nestoresm\Documents\TM\CF\Explore_our_DNA_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47442" y="2700834"/>
            <a:ext cx="1770271" cy="635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6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455" y="20538"/>
            <a:ext cx="9144000"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4" descr="C:\Users\fatmaf\AppData\Local\Temp\Temp1_Molecular-structure-abstract-background (1).zip\220.pn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1933" b="11203"/>
          <a:stretch/>
        </p:blipFill>
        <p:spPr bwMode="auto">
          <a:xfrm rot="5400000">
            <a:off x="-454012" y="157850"/>
            <a:ext cx="5236047" cy="4977111"/>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6"/>
          </p:nvPr>
        </p:nvSpPr>
        <p:spPr>
          <a:xfrm>
            <a:off x="3569625" y="1526102"/>
            <a:ext cx="4860000" cy="2344660"/>
          </a:xfrm>
        </p:spPr>
        <p:txBody>
          <a:bodyPr/>
          <a:lstStyle/>
          <a:p>
            <a:r>
              <a:rPr lang="en-US"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“A mindset is a set of beliefs or assumptions that makes people inclined to act in a certain way.”</a:t>
            </a:r>
          </a:p>
          <a:p>
            <a:endParaRPr lang="en-US" dirty="0"/>
          </a:p>
        </p:txBody>
      </p:sp>
      <p:sp>
        <p:nvSpPr>
          <p:cNvPr id="6" name="Text Placeholder 5"/>
          <p:cNvSpPr>
            <a:spLocks noGrp="1"/>
          </p:cNvSpPr>
          <p:nvPr>
            <p:ph type="body" sz="quarter" idx="13"/>
          </p:nvPr>
        </p:nvSpPr>
        <p:spPr>
          <a:xfrm>
            <a:off x="3569625" y="545022"/>
            <a:ext cx="5328592" cy="429840"/>
          </a:xfrm>
        </p:spPr>
        <p:txBody>
          <a:bodyPr/>
          <a:lstStyle/>
          <a:p>
            <a:pPr algn="r"/>
            <a:r>
              <a:rPr lang="en-GB" sz="2000" b="1" dirty="0">
                <a:solidFill>
                  <a:schemeClr val="tx1">
                    <a:lumMod val="65000"/>
                    <a:lumOff val="35000"/>
                  </a:schemeClr>
                </a:solidFill>
              </a:rPr>
              <a:t>The Leadership </a:t>
            </a:r>
            <a:r>
              <a:rPr lang="en-GB" sz="2000" b="1" dirty="0" err="1">
                <a:solidFill>
                  <a:schemeClr val="tx1">
                    <a:lumMod val="65000"/>
                    <a:lumOff val="35000"/>
                  </a:schemeClr>
                </a:solidFill>
              </a:rPr>
              <a:t>Mindset</a:t>
            </a:r>
            <a:r>
              <a:rPr lang="en-GB" sz="2000" b="1" dirty="0">
                <a:solidFill>
                  <a:schemeClr val="tx1">
                    <a:lumMod val="65000"/>
                    <a:lumOff val="35000"/>
                  </a:schemeClr>
                </a:solidFill>
              </a:rPr>
              <a:t> at UNOPS</a:t>
            </a:r>
            <a:endParaRPr lang="en-US" sz="2000" b="1" dirty="0">
              <a:solidFill>
                <a:schemeClr val="tx1">
                  <a:lumMod val="65000"/>
                  <a:lumOff val="35000"/>
                </a:schemeClr>
              </a:solidFill>
            </a:endParaRPr>
          </a:p>
        </p:txBody>
      </p:sp>
    </p:spTree>
    <p:extLst>
      <p:ext uri="{BB962C8B-B14F-4D97-AF65-F5344CB8AC3E}">
        <p14:creationId xmlns:p14="http://schemas.microsoft.com/office/powerpoint/2010/main" val="652807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54811"/>
            <a:ext cx="7704000" cy="648000"/>
          </a:xfrm>
        </p:spPr>
        <p:txBody>
          <a:bodyPr/>
          <a:lstStyle/>
          <a:p>
            <a:pPr>
              <a:spcBef>
                <a:spcPct val="20000"/>
              </a:spcBef>
            </a:pPr>
            <a:r>
              <a:rPr lang="en-GB" sz="2000" dirty="0">
                <a:solidFill>
                  <a:schemeClr val="tx1">
                    <a:lumMod val="65000"/>
                    <a:lumOff val="35000"/>
                  </a:schemeClr>
                </a:solidFill>
                <a:latin typeface="+mn-lt"/>
                <a:ea typeface="+mn-ea"/>
                <a:cs typeface="+mn-cs"/>
              </a:rPr>
              <a:t>Reasoning for Developing a Leadership </a:t>
            </a:r>
            <a:r>
              <a:rPr lang="en-GB" sz="2000" dirty="0" err="1">
                <a:solidFill>
                  <a:schemeClr val="tx1">
                    <a:lumMod val="65000"/>
                    <a:lumOff val="35000"/>
                  </a:schemeClr>
                </a:solidFill>
                <a:latin typeface="+mn-lt"/>
                <a:ea typeface="+mn-ea"/>
                <a:cs typeface="+mn-cs"/>
              </a:rPr>
              <a:t>Mindset</a:t>
            </a:r>
            <a:endParaRPr lang="en-US" sz="2000" dirty="0">
              <a:solidFill>
                <a:schemeClr val="tx1">
                  <a:lumMod val="65000"/>
                  <a:lumOff val="35000"/>
                </a:schemeClr>
              </a:solidFill>
              <a:latin typeface="+mn-lt"/>
              <a:ea typeface="+mn-ea"/>
              <a:cs typeface="+mn-cs"/>
            </a:endParaRPr>
          </a:p>
        </p:txBody>
      </p:sp>
      <p:sp>
        <p:nvSpPr>
          <p:cNvPr id="5" name="Content Placeholder 4"/>
          <p:cNvSpPr>
            <a:spLocks noGrp="1"/>
          </p:cNvSpPr>
          <p:nvPr>
            <p:ph sz="quarter" idx="12"/>
          </p:nvPr>
        </p:nvSpPr>
        <p:spPr>
          <a:xfrm>
            <a:off x="720000" y="1031935"/>
            <a:ext cx="7717427" cy="3492000"/>
          </a:xfrm>
        </p:spPr>
        <p:txBody>
          <a:bodyPr/>
          <a:lstStyle/>
          <a:p>
            <a:pPr>
              <a:lnSpc>
                <a:spcPct val="100000"/>
              </a:lnSpc>
              <a:spcBef>
                <a:spcPts val="1200"/>
              </a:spcBef>
            </a:pPr>
            <a:r>
              <a:rPr lang="en-GB" sz="1600" dirty="0">
                <a:solidFill>
                  <a:schemeClr val="tx1">
                    <a:lumMod val="65000"/>
                    <a:lumOff val="35000"/>
                  </a:schemeClr>
                </a:solidFill>
              </a:rPr>
              <a:t>Not all leaders are the same, but by defining a leadership </a:t>
            </a:r>
            <a:r>
              <a:rPr lang="en-GB" sz="1600" dirty="0" err="1">
                <a:solidFill>
                  <a:schemeClr val="tx1">
                    <a:lumMod val="65000"/>
                    <a:lumOff val="35000"/>
                  </a:schemeClr>
                </a:solidFill>
              </a:rPr>
              <a:t>mindset</a:t>
            </a:r>
            <a:r>
              <a:rPr lang="en-GB" sz="1600" dirty="0">
                <a:solidFill>
                  <a:schemeClr val="tx1">
                    <a:lumMod val="65000"/>
                    <a:lumOff val="35000"/>
                  </a:schemeClr>
                </a:solidFill>
              </a:rPr>
              <a:t> we aim to demonstrate consistent beliefs, values and assumptions about the way people are led at UNOPS and the balances leaders need to manage.</a:t>
            </a:r>
          </a:p>
          <a:p>
            <a:pPr>
              <a:lnSpc>
                <a:spcPct val="100000"/>
              </a:lnSpc>
              <a:spcBef>
                <a:spcPts val="1200"/>
              </a:spcBef>
            </a:pPr>
            <a:r>
              <a:rPr lang="en-GB" sz="1600" dirty="0">
                <a:solidFill>
                  <a:schemeClr val="tx1">
                    <a:lumMod val="65000"/>
                    <a:lumOff val="35000"/>
                  </a:schemeClr>
                </a:solidFill>
              </a:rPr>
              <a:t>It is grounded in, and </a:t>
            </a:r>
            <a:r>
              <a:rPr lang="en-GB" sz="1600" b="1" dirty="0">
                <a:solidFill>
                  <a:schemeClr val="tx1">
                    <a:lumMod val="65000"/>
                    <a:lumOff val="35000"/>
                  </a:schemeClr>
                </a:solidFill>
              </a:rPr>
              <a:t>further enforces, the UNOPS Competency Framework</a:t>
            </a:r>
            <a:r>
              <a:rPr lang="en-GB" sz="1600" dirty="0">
                <a:solidFill>
                  <a:schemeClr val="tx1">
                    <a:lumMod val="65000"/>
                    <a:lumOff val="35000"/>
                  </a:schemeClr>
                </a:solidFill>
              </a:rPr>
              <a:t> and the associated knowledge, skills and attributes.</a:t>
            </a:r>
          </a:p>
          <a:p>
            <a:pPr>
              <a:lnSpc>
                <a:spcPct val="100000"/>
              </a:lnSpc>
              <a:spcBef>
                <a:spcPts val="1200"/>
              </a:spcBef>
            </a:pPr>
            <a:r>
              <a:rPr lang="en-GB" sz="1600" dirty="0">
                <a:solidFill>
                  <a:schemeClr val="tx1">
                    <a:lumMod val="65000"/>
                    <a:lumOff val="35000"/>
                  </a:schemeClr>
                </a:solidFill>
              </a:rPr>
              <a:t>The leadership </a:t>
            </a:r>
            <a:r>
              <a:rPr lang="en-GB" sz="1600" dirty="0" err="1">
                <a:solidFill>
                  <a:schemeClr val="tx1">
                    <a:lumMod val="65000"/>
                    <a:lumOff val="35000"/>
                  </a:schemeClr>
                </a:solidFill>
              </a:rPr>
              <a:t>mindset</a:t>
            </a:r>
            <a:r>
              <a:rPr lang="en-GB" sz="1600" dirty="0">
                <a:solidFill>
                  <a:schemeClr val="tx1">
                    <a:lumMod val="65000"/>
                    <a:lumOff val="35000"/>
                  </a:schemeClr>
                </a:solidFill>
              </a:rPr>
              <a:t> has the ability to: influence the culture of the organization; determine the tone of employees experience in the workplace; and support the purpose of the organization.  </a:t>
            </a:r>
          </a:p>
          <a:p>
            <a:pPr>
              <a:lnSpc>
                <a:spcPct val="100000"/>
              </a:lnSpc>
              <a:spcBef>
                <a:spcPts val="1200"/>
              </a:spcBef>
            </a:pPr>
            <a:r>
              <a:rPr lang="en-GB" sz="1600" dirty="0">
                <a:solidFill>
                  <a:schemeClr val="tx1">
                    <a:lumMod val="65000"/>
                    <a:lumOff val="35000"/>
                  </a:schemeClr>
                </a:solidFill>
              </a:rPr>
              <a:t>A leadership </a:t>
            </a:r>
            <a:r>
              <a:rPr lang="en-GB" sz="1600" dirty="0" err="1">
                <a:solidFill>
                  <a:schemeClr val="tx1">
                    <a:lumMod val="65000"/>
                    <a:lumOff val="35000"/>
                  </a:schemeClr>
                </a:solidFill>
              </a:rPr>
              <a:t>mindset</a:t>
            </a:r>
            <a:r>
              <a:rPr lang="en-GB" sz="1600" dirty="0">
                <a:solidFill>
                  <a:schemeClr val="tx1">
                    <a:lumMod val="65000"/>
                    <a:lumOff val="35000"/>
                  </a:schemeClr>
                </a:solidFill>
              </a:rPr>
              <a:t> directly impacts how individuals interpret situations, their emotional reactions, their decision making and the subsequent actions that are taken. </a:t>
            </a:r>
          </a:p>
          <a:p>
            <a:endParaRPr lang="en-US" sz="1600" dirty="0"/>
          </a:p>
        </p:txBody>
      </p:sp>
    </p:spTree>
    <p:extLst>
      <p:ext uri="{BB962C8B-B14F-4D97-AF65-F5344CB8AC3E}">
        <p14:creationId xmlns:p14="http://schemas.microsoft.com/office/powerpoint/2010/main" val="1343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720000" y="131996"/>
            <a:ext cx="7704000" cy="648000"/>
          </a:xfrm>
        </p:spPr>
        <p:txBody>
          <a:bodyPr/>
          <a:lstStyle/>
          <a:p>
            <a:r>
              <a:rPr lang="en-GB" sz="2000" dirty="0">
                <a:solidFill>
                  <a:schemeClr val="tx1">
                    <a:lumMod val="65000"/>
                    <a:lumOff val="35000"/>
                  </a:schemeClr>
                </a:solidFill>
                <a:latin typeface="+mn-lt"/>
                <a:ea typeface="+mn-ea"/>
                <a:cs typeface="+mn-cs"/>
              </a:rPr>
              <a:t>The Leadership </a:t>
            </a:r>
            <a:r>
              <a:rPr lang="en-GB" sz="2000" dirty="0" err="1">
                <a:solidFill>
                  <a:schemeClr val="tx1">
                    <a:lumMod val="65000"/>
                    <a:lumOff val="35000"/>
                  </a:schemeClr>
                </a:solidFill>
                <a:latin typeface="+mn-lt"/>
                <a:ea typeface="+mn-ea"/>
                <a:cs typeface="+mn-cs"/>
              </a:rPr>
              <a:t>Mindset</a:t>
            </a:r>
            <a:r>
              <a:rPr lang="en-GB" sz="2000" dirty="0">
                <a:solidFill>
                  <a:schemeClr val="tx1">
                    <a:lumMod val="65000"/>
                    <a:lumOff val="35000"/>
                  </a:schemeClr>
                </a:solidFill>
                <a:latin typeface="+mn-lt"/>
                <a:ea typeface="+mn-ea"/>
                <a:cs typeface="+mn-cs"/>
              </a:rPr>
              <a:t> at UNOPS</a:t>
            </a:r>
            <a:endParaRPr lang="en-US" sz="2000" dirty="0">
              <a:solidFill>
                <a:schemeClr val="tx1">
                  <a:lumMod val="65000"/>
                  <a:lumOff val="35000"/>
                </a:schemeClr>
              </a:solidFill>
              <a:latin typeface="+mn-lt"/>
              <a:ea typeface="+mn-ea"/>
              <a:cs typeface="+mn-cs"/>
            </a:endParaRPr>
          </a:p>
        </p:txBody>
      </p:sp>
      <p:pic>
        <p:nvPicPr>
          <p:cNvPr id="1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609" t="13719" r="9912" b="3284"/>
          <a:stretch/>
        </p:blipFill>
        <p:spPr bwMode="auto">
          <a:xfrm>
            <a:off x="1835696" y="719461"/>
            <a:ext cx="5616624" cy="431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28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C:\Users\fatmaf\AppData\Local\Temp\Temp1_Molecular-structure-abstract-background (1).zip\220.pn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b="10133"/>
          <a:stretch/>
        </p:blipFill>
        <p:spPr bwMode="auto">
          <a:xfrm rot="16200000">
            <a:off x="3955593" y="117414"/>
            <a:ext cx="5633945" cy="48640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659982"/>
            <a:ext cx="1368152" cy="442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972615" y="-1604715"/>
            <a:ext cx="3672408" cy="3742675"/>
          </a:xfrm>
          <a:prstGeom prst="ellipse">
            <a:avLst/>
          </a:prstGeom>
          <a:solidFill>
            <a:srgbClr val="32ACA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4" descr="C:\Users\fatmaf\AppData\Local\Temp\Temp1_Molecular-structure-abstract-background (1).zip\220.png"/>
          <p:cNvPicPr>
            <a:picLocks noChangeAspect="1" noChangeArrowheads="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1933" b="11203"/>
          <a:stretch/>
        </p:blipFill>
        <p:spPr bwMode="auto">
          <a:xfrm rot="5400000">
            <a:off x="-267631" y="60887"/>
            <a:ext cx="5236047" cy="4977111"/>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1260648" y="2715766"/>
            <a:ext cx="3288069" cy="3190143"/>
          </a:xfrm>
          <a:prstGeom prst="ellipse">
            <a:avLst/>
          </a:prstGeom>
          <a:solidFill>
            <a:srgbClr val="F6BB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52536" y="1346256"/>
            <a:ext cx="2483768" cy="2406374"/>
          </a:xfrm>
          <a:prstGeom prst="ellipse">
            <a:avLst/>
          </a:prstGeom>
          <a:solidFill>
            <a:schemeClr val="accent4">
              <a:lumMod val="7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1331640" y="2715765"/>
            <a:ext cx="2016224" cy="1944217"/>
          </a:xfrm>
          <a:prstGeom prst="ellipse">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27421" y="-1507693"/>
            <a:ext cx="2376264" cy="2232249"/>
          </a:xfrm>
          <a:prstGeom prst="ellipse">
            <a:avLst/>
          </a:prstGeom>
          <a:solidFill>
            <a:schemeClr val="accent5">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065684" y="1669756"/>
            <a:ext cx="4171335" cy="1446550"/>
          </a:xfrm>
          <a:prstGeom prst="rect">
            <a:avLst/>
          </a:prstGeom>
          <a:noFill/>
        </p:spPr>
        <p:txBody>
          <a:bodyPr wrap="none" rtlCol="0">
            <a:spAutoFit/>
          </a:bodyPr>
          <a:lstStyle/>
          <a:p>
            <a:r>
              <a:rPr lang="en-GB" sz="4400" dirty="0">
                <a:solidFill>
                  <a:schemeClr val="tx1">
                    <a:lumMod val="50000"/>
                    <a:lumOff val="50000"/>
                  </a:schemeClr>
                </a:solidFill>
              </a:rPr>
              <a:t>Thank you.</a:t>
            </a:r>
          </a:p>
          <a:p>
            <a:r>
              <a:rPr lang="en-GB" sz="4400" dirty="0">
                <a:solidFill>
                  <a:schemeClr val="tx1">
                    <a:lumMod val="50000"/>
                    <a:lumOff val="50000"/>
                  </a:schemeClr>
                </a:solidFill>
              </a:rPr>
              <a:t>Any Questions?</a:t>
            </a:r>
            <a:endParaRPr lang="en-US" sz="4400" dirty="0">
              <a:solidFill>
                <a:schemeClr val="tx1">
                  <a:lumMod val="50000"/>
                  <a:lumOff val="50000"/>
                </a:schemeClr>
              </a:solidFill>
            </a:endParaRPr>
          </a:p>
        </p:txBody>
      </p:sp>
      <p:pic>
        <p:nvPicPr>
          <p:cNvPr id="12" name="Picture 11" descr="\\intra.unops.org@SSL\DavWWWRoot\personal\nestoresm\Documents\TM\CF\Explore_our_DNA_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56086" y="0"/>
            <a:ext cx="3761865" cy="1350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243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6" name="Picture 4" descr="C:\Users\fatmaf\AppData\Local\Temp\Temp1_Molecular-structure-abstract-background (1).zip\220.png"/>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11933" b="11203"/>
          <a:stretch/>
        </p:blipFill>
        <p:spPr bwMode="auto">
          <a:xfrm rot="5400000">
            <a:off x="-122684" y="94577"/>
            <a:ext cx="4961624" cy="47162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C:\Users\fatmaf\AppData\Local\Temp\Temp1_Molecular-structure-abstract-background (1).zip\220.png"/>
          <p:cNvPicPr>
            <a:picLocks noChangeAspect="1" noChangeArrowheads="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b="10133"/>
          <a:stretch/>
        </p:blipFill>
        <p:spPr bwMode="auto">
          <a:xfrm rot="16200000">
            <a:off x="3940490" y="402330"/>
            <a:ext cx="5633945" cy="477307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7454" y="0"/>
            <a:ext cx="9136545" cy="51435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crp.unops.local\files\UserHome\fatmaf\Pictures\United Nations Office for Project Services (UNOP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8384" y="4877168"/>
            <a:ext cx="1012984" cy="18527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109552" y="935363"/>
            <a:ext cx="6912768" cy="338554"/>
          </a:xfrm>
          <a:prstGeom prst="rect">
            <a:avLst/>
          </a:prstGeom>
        </p:spPr>
        <p:txBody>
          <a:bodyPr wrap="square">
            <a:spAutoFit/>
          </a:bodyPr>
          <a:lstStyle/>
          <a:p>
            <a:pPr algn="just" fontAlgn="ctr"/>
            <a:r>
              <a:rPr lang="en-GB" sz="1600" b="1" dirty="0"/>
              <a:t>LEVELS</a:t>
            </a:r>
            <a:endParaRPr lang="en-GB" sz="1600" dirty="0"/>
          </a:p>
        </p:txBody>
      </p:sp>
      <p:pic>
        <p:nvPicPr>
          <p:cNvPr id="1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5" y="4726113"/>
            <a:ext cx="1152128" cy="362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8009672" y="136340"/>
            <a:ext cx="1008552" cy="479394"/>
            <a:chOff x="8009672" y="136340"/>
            <a:chExt cx="1008552" cy="479394"/>
          </a:xfrm>
        </p:grpSpPr>
        <p:sp>
          <p:nvSpPr>
            <p:cNvPr id="2" name="Oval 1"/>
            <p:cNvSpPr/>
            <p:nvPr/>
          </p:nvSpPr>
          <p:spPr>
            <a:xfrm>
              <a:off x="8009672" y="136340"/>
              <a:ext cx="216024" cy="216024"/>
            </a:xfrm>
            <a:prstGeom prst="ellipse">
              <a:avLst/>
            </a:pr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8276996" y="136340"/>
              <a:ext cx="216024" cy="216024"/>
            </a:xfrm>
            <a:prstGeom prst="ellipse">
              <a:avLst/>
            </a:prstGeom>
            <a:solidFill>
              <a:srgbClr val="32AC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541788" y="137326"/>
              <a:ext cx="216024" cy="21602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802200" y="137326"/>
              <a:ext cx="216024" cy="21602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009672" y="398724"/>
              <a:ext cx="216024" cy="216024"/>
            </a:xfrm>
            <a:prstGeom prst="ellipse">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276996" y="398724"/>
              <a:ext cx="216024" cy="216024"/>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8541788" y="399710"/>
              <a:ext cx="216024" cy="216024"/>
            </a:xfrm>
            <a:prstGeom prst="ellipse">
              <a:avLst/>
            </a:prstGeom>
            <a:solidFill>
              <a:srgbClr val="F6BB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8802200" y="399710"/>
              <a:ext cx="216024" cy="216024"/>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9" name="Table 18"/>
          <p:cNvGraphicFramePr>
            <a:graphicFrameLocks noGrp="1"/>
          </p:cNvGraphicFramePr>
          <p:nvPr>
            <p:extLst>
              <p:ext uri="{D42A27DB-BD31-4B8C-83A1-F6EECF244321}">
                <p14:modId xmlns:p14="http://schemas.microsoft.com/office/powerpoint/2010/main" val="3825424485"/>
              </p:ext>
            </p:extLst>
          </p:nvPr>
        </p:nvGraphicFramePr>
        <p:xfrm>
          <a:off x="1153336" y="1492723"/>
          <a:ext cx="6894544" cy="2592288"/>
        </p:xfrm>
        <a:graphic>
          <a:graphicData uri="http://schemas.openxmlformats.org/drawingml/2006/table">
            <a:tbl>
              <a:tblPr firstRow="1" bandRow="1">
                <a:tableStyleId>{073A0DAA-6AF3-43AB-8588-CEC1D06C72B9}</a:tableStyleId>
              </a:tblPr>
              <a:tblGrid>
                <a:gridCol w="1565952">
                  <a:extLst>
                    <a:ext uri="{9D8B030D-6E8A-4147-A177-3AD203B41FA5}">
                      <a16:colId xmlns:a16="http://schemas.microsoft.com/office/drawing/2014/main" val="20000"/>
                    </a:ext>
                  </a:extLst>
                </a:gridCol>
                <a:gridCol w="5328592">
                  <a:extLst>
                    <a:ext uri="{9D8B030D-6E8A-4147-A177-3AD203B41FA5}">
                      <a16:colId xmlns:a16="http://schemas.microsoft.com/office/drawing/2014/main" val="20001"/>
                    </a:ext>
                  </a:extLst>
                </a:gridCol>
              </a:tblGrid>
              <a:tr h="648072">
                <a:tc>
                  <a:txBody>
                    <a:bodyPr/>
                    <a:lstStyle/>
                    <a:p>
                      <a:r>
                        <a:rPr lang="en-GB" sz="1600" b="1" dirty="0">
                          <a:solidFill>
                            <a:schemeClr val="tx1"/>
                          </a:solidFill>
                          <a:hlinkClick r:id="rId6" action="ppaction://hlinksldjump"/>
                        </a:rPr>
                        <a:t>Level 1 &amp; 2</a:t>
                      </a:r>
                      <a:endParaRPr lang="fr-FR" sz="1600" b="1"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0" kern="1200" dirty="0">
                          <a:solidFill>
                            <a:schemeClr val="tx1"/>
                          </a:solidFill>
                          <a:effectLst/>
                          <a:latin typeface="+mn-lt"/>
                          <a:ea typeface="+mn-ea"/>
                          <a:cs typeface="+mn-cs"/>
                        </a:rPr>
                        <a:t>IICA-4, P5, NOE and above</a:t>
                      </a:r>
                      <a:endParaRPr lang="fr-FR" sz="1600" b="0" dirty="0">
                        <a:solidFill>
                          <a:schemeClr val="tx1"/>
                        </a:solidFill>
                      </a:endParaRPr>
                    </a:p>
                  </a:txBody>
                  <a:tcPr anchor="ctr">
                    <a:lnT w="12700" cap="flat" cmpd="sng" algn="ctr">
                      <a:solidFill>
                        <a:schemeClr val="bg1"/>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0"/>
                  </a:ext>
                </a:extLst>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hlinkClick r:id="" action="ppaction://noaction"/>
                        </a:rPr>
                        <a:t>Level 3</a:t>
                      </a:r>
                      <a:endParaRPr lang="fr-FR" sz="1600" b="1" dirty="0">
                        <a:solidFill>
                          <a:schemeClr val="tx1"/>
                        </a:solidFill>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r>
                        <a:rPr lang="en-GB" sz="1600" kern="1200" dirty="0">
                          <a:solidFill>
                            <a:schemeClr val="tx1"/>
                          </a:solidFill>
                          <a:effectLst/>
                          <a:latin typeface="+mn-lt"/>
                          <a:ea typeface="+mn-ea"/>
                          <a:cs typeface="+mn-cs"/>
                        </a:rPr>
                        <a:t>IICA-3, IICA-2, LICA Specialist-11, LICA Specialist-10, P4, P3, NOD, NOC</a:t>
                      </a:r>
                      <a:endParaRPr lang="fr-FR" sz="1600" dirty="0">
                        <a:solidFill>
                          <a:schemeClr val="tx1"/>
                        </a:solidFill>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1"/>
                  </a:ext>
                </a:extLst>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hlinkClick r:id="" action="ppaction://noaction"/>
                        </a:rPr>
                        <a:t>Level 4</a:t>
                      </a:r>
                      <a:endParaRPr lang="fr-FR" sz="1600" b="1" dirty="0">
                        <a:solidFill>
                          <a:schemeClr val="tx1"/>
                        </a:solidFill>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tc>
                  <a:txBody>
                    <a:bodyPr/>
                    <a:lstStyle/>
                    <a:p>
                      <a:r>
                        <a:rPr lang="en-GB" sz="1600" kern="1200" dirty="0">
                          <a:solidFill>
                            <a:schemeClr val="tx1"/>
                          </a:solidFill>
                          <a:effectLst/>
                          <a:latin typeface="+mn-lt"/>
                          <a:ea typeface="+mn-ea"/>
                          <a:cs typeface="+mn-cs"/>
                        </a:rPr>
                        <a:t>IICA-1, LICA Specialist-9, LICA Specialist-8, LICA-7, LICA-6, P2, NOB, NOA, G7, G6</a:t>
                      </a:r>
                      <a:endParaRPr lang="fr-FR" sz="1600" dirty="0">
                        <a:solidFill>
                          <a:schemeClr val="tx1"/>
                        </a:solidFill>
                      </a:endParaRPr>
                    </a:p>
                  </a:txBody>
                  <a:tcPr anchor="ct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noFill/>
                  </a:tcPr>
                </a:tc>
                <a:extLst>
                  <a:ext uri="{0D108BD9-81ED-4DB2-BD59-A6C34878D82A}">
                    <a16:rowId xmlns:a16="http://schemas.microsoft.com/office/drawing/2014/main" val="10002"/>
                  </a:ext>
                </a:extLst>
              </a:tr>
              <a:tr h="6480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hlinkClick r:id="" action="ppaction://noaction"/>
                        </a:rPr>
                        <a:t>Level 5</a:t>
                      </a:r>
                      <a:endParaRPr lang="fr-FR" sz="1600" b="1" dirty="0">
                        <a:solidFill>
                          <a:schemeClr val="tx1"/>
                        </a:solidFill>
                      </a:endParaRPr>
                    </a:p>
                  </a:txBody>
                  <a:tcPr anchor="ctr">
                    <a:lnT w="12700" cap="flat" cmpd="sng" algn="ctr">
                      <a:solidFill>
                        <a:srgbClr val="00B0F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GB" sz="1600" kern="1200" dirty="0">
                          <a:solidFill>
                            <a:schemeClr val="tx1"/>
                          </a:solidFill>
                          <a:effectLst/>
                          <a:latin typeface="+mn-lt"/>
                          <a:ea typeface="+mn-ea"/>
                          <a:cs typeface="+mn-cs"/>
                        </a:rPr>
                        <a:t>LICA-5, LICA-4, LICA-3, LICA-2, LICA-1, G5, G4, G3, G2, G1</a:t>
                      </a:r>
                      <a:endParaRPr lang="fr-FR" sz="1600" dirty="0">
                        <a:solidFill>
                          <a:schemeClr val="tx1"/>
                        </a:solidFill>
                      </a:endParaRPr>
                    </a:p>
                  </a:txBody>
                  <a:tcPr anchor="ctr">
                    <a:lnT w="12700" cap="flat" cmpd="sng" algn="ctr">
                      <a:solidFill>
                        <a:srgbClr val="00B0F0"/>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78313267"/>
      </p:ext>
    </p:extLst>
  </p:cSld>
  <p:clrMapOvr>
    <a:masterClrMapping/>
  </p:clrMapOvr>
</p:sld>
</file>

<file path=ppt/theme/theme1.xml><?xml version="1.0" encoding="utf-8"?>
<a:theme xmlns:a="http://schemas.openxmlformats.org/drawingml/2006/main" name="NewUNOPSOverview">
  <a:themeElements>
    <a:clrScheme name="UNOPS PPT colour scheme_1">
      <a:dk1>
        <a:srgbClr val="000000"/>
      </a:dk1>
      <a:lt1>
        <a:sysClr val="window" lastClr="FFFFFF"/>
      </a:lt1>
      <a:dk2>
        <a:srgbClr val="F37767"/>
      </a:dk2>
      <a:lt2>
        <a:srgbClr val="EADED8"/>
      </a:lt2>
      <a:accent1>
        <a:srgbClr val="518ECB"/>
      </a:accent1>
      <a:accent2>
        <a:srgbClr val="E7B34B"/>
      </a:accent2>
      <a:accent3>
        <a:srgbClr val="ED8107"/>
      </a:accent3>
      <a:accent4>
        <a:srgbClr val="365E77"/>
      </a:accent4>
      <a:accent5>
        <a:srgbClr val="58595B"/>
      </a:accent5>
      <a:accent6>
        <a:srgbClr val="339999"/>
      </a:accent6>
      <a:hlink>
        <a:srgbClr val="518ECB"/>
      </a:hlink>
      <a:folHlink>
        <a:srgbClr val="2647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NewUNOPSOverview">
  <a:themeElements>
    <a:clrScheme name="UNOPS PPT colour scheme_1">
      <a:dk1>
        <a:srgbClr val="000000"/>
      </a:dk1>
      <a:lt1>
        <a:sysClr val="window" lastClr="FFFFFF"/>
      </a:lt1>
      <a:dk2>
        <a:srgbClr val="F37767"/>
      </a:dk2>
      <a:lt2>
        <a:srgbClr val="EADED8"/>
      </a:lt2>
      <a:accent1>
        <a:srgbClr val="518ECB"/>
      </a:accent1>
      <a:accent2>
        <a:srgbClr val="E7B34B"/>
      </a:accent2>
      <a:accent3>
        <a:srgbClr val="ED8107"/>
      </a:accent3>
      <a:accent4>
        <a:srgbClr val="365E77"/>
      </a:accent4>
      <a:accent5>
        <a:srgbClr val="58595B"/>
      </a:accent5>
      <a:accent6>
        <a:srgbClr val="339999"/>
      </a:accent6>
      <a:hlink>
        <a:srgbClr val="518ECB"/>
      </a:hlink>
      <a:folHlink>
        <a:srgbClr val="2647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Grey background title">
  <a:themeElements>
    <a:clrScheme name="UNOPS PPT colour scheme_3">
      <a:dk1>
        <a:srgbClr val="FFFFFF"/>
      </a:dk1>
      <a:lt1>
        <a:srgbClr val="FFFFFF"/>
      </a:lt1>
      <a:dk2>
        <a:srgbClr val="F37767"/>
      </a:dk2>
      <a:lt2>
        <a:srgbClr val="EADED8"/>
      </a:lt2>
      <a:accent1>
        <a:srgbClr val="518ECB"/>
      </a:accent1>
      <a:accent2>
        <a:srgbClr val="E7B34B"/>
      </a:accent2>
      <a:accent3>
        <a:srgbClr val="ED8107"/>
      </a:accent3>
      <a:accent4>
        <a:srgbClr val="365E77"/>
      </a:accent4>
      <a:accent5>
        <a:srgbClr val="339999"/>
      </a:accent5>
      <a:accent6>
        <a:srgbClr val="58595B"/>
      </a:accent6>
      <a:hlink>
        <a:srgbClr val="264768"/>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ight background without wreath">
  <a:themeElements>
    <a:clrScheme name="Survey_Gizmo">
      <a:dk1>
        <a:sysClr val="windowText" lastClr="000000"/>
      </a:dk1>
      <a:lt1>
        <a:sysClr val="window" lastClr="FFFFFF"/>
      </a:lt1>
      <a:dk2>
        <a:srgbClr val="1F497D"/>
      </a:dk2>
      <a:lt2>
        <a:srgbClr val="EEECE1"/>
      </a:lt2>
      <a:accent1>
        <a:srgbClr val="548DD4"/>
      </a:accent1>
      <a:accent2>
        <a:srgbClr val="92D050"/>
      </a:accent2>
      <a:accent3>
        <a:srgbClr val="F79646"/>
      </a:accent3>
      <a:accent4>
        <a:srgbClr val="FC6AA9"/>
      </a:accent4>
      <a:accent5>
        <a:srgbClr val="965FA7"/>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background without wreath">
  <a:themeElements>
    <a:clrScheme name="Survey_Gizmo">
      <a:dk1>
        <a:sysClr val="windowText" lastClr="000000"/>
      </a:dk1>
      <a:lt1>
        <a:sysClr val="window" lastClr="FFFFFF"/>
      </a:lt1>
      <a:dk2>
        <a:srgbClr val="1F497D"/>
      </a:dk2>
      <a:lt2>
        <a:srgbClr val="EEECE1"/>
      </a:lt2>
      <a:accent1>
        <a:srgbClr val="548DD4"/>
      </a:accent1>
      <a:accent2>
        <a:srgbClr val="92D050"/>
      </a:accent2>
      <a:accent3>
        <a:srgbClr val="F79646"/>
      </a:accent3>
      <a:accent4>
        <a:srgbClr val="FC6AA9"/>
      </a:accent4>
      <a:accent5>
        <a:srgbClr val="965FA7"/>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lue background title">
  <a:themeElements>
    <a:clrScheme name="UNOPS PPT colour scheme_2">
      <a:dk1>
        <a:srgbClr val="FFFFFF"/>
      </a:dk1>
      <a:lt1>
        <a:srgbClr val="FFFFFF"/>
      </a:lt1>
      <a:dk2>
        <a:srgbClr val="F37767"/>
      </a:dk2>
      <a:lt2>
        <a:srgbClr val="EADED8"/>
      </a:lt2>
      <a:accent1>
        <a:srgbClr val="E7B34B"/>
      </a:accent1>
      <a:accent2>
        <a:srgbClr val="518ECB"/>
      </a:accent2>
      <a:accent3>
        <a:srgbClr val="ED8107"/>
      </a:accent3>
      <a:accent4>
        <a:srgbClr val="365E77"/>
      </a:accent4>
      <a:accent5>
        <a:srgbClr val="339999"/>
      </a:accent5>
      <a:accent6>
        <a:srgbClr val="58595B"/>
      </a:accent6>
      <a:hlink>
        <a:srgbClr val="264768"/>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Grey background title">
  <a:themeElements>
    <a:clrScheme name="UNOPS PPT colour scheme_3">
      <a:dk1>
        <a:srgbClr val="FFFFFF"/>
      </a:dk1>
      <a:lt1>
        <a:srgbClr val="FFFFFF"/>
      </a:lt1>
      <a:dk2>
        <a:srgbClr val="F37767"/>
      </a:dk2>
      <a:lt2>
        <a:srgbClr val="EADED8"/>
      </a:lt2>
      <a:accent1>
        <a:srgbClr val="518ECB"/>
      </a:accent1>
      <a:accent2>
        <a:srgbClr val="E7B34B"/>
      </a:accent2>
      <a:accent3>
        <a:srgbClr val="ED8107"/>
      </a:accent3>
      <a:accent4>
        <a:srgbClr val="365E77"/>
      </a:accent4>
      <a:accent5>
        <a:srgbClr val="339999"/>
      </a:accent5>
      <a:accent6>
        <a:srgbClr val="58595B"/>
      </a:accent6>
      <a:hlink>
        <a:srgbClr val="264768"/>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NewUNOPSOverview">
  <a:themeElements>
    <a:clrScheme name="UNOPS PPT colour scheme_1">
      <a:dk1>
        <a:srgbClr val="000000"/>
      </a:dk1>
      <a:lt1>
        <a:sysClr val="window" lastClr="FFFFFF"/>
      </a:lt1>
      <a:dk2>
        <a:srgbClr val="F37767"/>
      </a:dk2>
      <a:lt2>
        <a:srgbClr val="EADED8"/>
      </a:lt2>
      <a:accent1>
        <a:srgbClr val="518ECB"/>
      </a:accent1>
      <a:accent2>
        <a:srgbClr val="E7B34B"/>
      </a:accent2>
      <a:accent3>
        <a:srgbClr val="ED8107"/>
      </a:accent3>
      <a:accent4>
        <a:srgbClr val="365E77"/>
      </a:accent4>
      <a:accent5>
        <a:srgbClr val="58595B"/>
      </a:accent5>
      <a:accent6>
        <a:srgbClr val="339999"/>
      </a:accent6>
      <a:hlink>
        <a:srgbClr val="518ECB"/>
      </a:hlink>
      <a:folHlink>
        <a:srgbClr val="2647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Light background without wreath">
  <a:themeElements>
    <a:clrScheme name="UNOPS PPT colour scheme_1">
      <a:dk1>
        <a:srgbClr val="000000"/>
      </a:dk1>
      <a:lt1>
        <a:sysClr val="window" lastClr="FFFFFF"/>
      </a:lt1>
      <a:dk2>
        <a:srgbClr val="F37767"/>
      </a:dk2>
      <a:lt2>
        <a:srgbClr val="EADED8"/>
      </a:lt2>
      <a:accent1>
        <a:srgbClr val="518ECB"/>
      </a:accent1>
      <a:accent2>
        <a:srgbClr val="E7B34B"/>
      </a:accent2>
      <a:accent3>
        <a:srgbClr val="ED8107"/>
      </a:accent3>
      <a:accent4>
        <a:srgbClr val="365E77"/>
      </a:accent4>
      <a:accent5>
        <a:srgbClr val="58595B"/>
      </a:accent5>
      <a:accent6>
        <a:srgbClr val="339999"/>
      </a:accent6>
      <a:hlink>
        <a:srgbClr val="518ECB"/>
      </a:hlink>
      <a:folHlink>
        <a:srgbClr val="2647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white background without wreath">
  <a:themeElements>
    <a:clrScheme name="UNOPS PPT colour scheme_1">
      <a:dk1>
        <a:srgbClr val="000000"/>
      </a:dk1>
      <a:lt1>
        <a:sysClr val="window" lastClr="FFFFFF"/>
      </a:lt1>
      <a:dk2>
        <a:srgbClr val="F37767"/>
      </a:dk2>
      <a:lt2>
        <a:srgbClr val="EADED8"/>
      </a:lt2>
      <a:accent1>
        <a:srgbClr val="518ECB"/>
      </a:accent1>
      <a:accent2>
        <a:srgbClr val="E7B34B"/>
      </a:accent2>
      <a:accent3>
        <a:srgbClr val="ED8107"/>
      </a:accent3>
      <a:accent4>
        <a:srgbClr val="365E77"/>
      </a:accent4>
      <a:accent5>
        <a:srgbClr val="58595B"/>
      </a:accent5>
      <a:accent6>
        <a:srgbClr val="339999"/>
      </a:accent6>
      <a:hlink>
        <a:srgbClr val="518ECB"/>
      </a:hlink>
      <a:folHlink>
        <a:srgbClr val="26476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Blue background title">
  <a:themeElements>
    <a:clrScheme name="UNOPS PPT colour scheme_2">
      <a:dk1>
        <a:srgbClr val="FFFFFF"/>
      </a:dk1>
      <a:lt1>
        <a:srgbClr val="FFFFFF"/>
      </a:lt1>
      <a:dk2>
        <a:srgbClr val="F37767"/>
      </a:dk2>
      <a:lt2>
        <a:srgbClr val="EADED8"/>
      </a:lt2>
      <a:accent1>
        <a:srgbClr val="E7B34B"/>
      </a:accent1>
      <a:accent2>
        <a:srgbClr val="518ECB"/>
      </a:accent2>
      <a:accent3>
        <a:srgbClr val="ED8107"/>
      </a:accent3>
      <a:accent4>
        <a:srgbClr val="365E77"/>
      </a:accent4>
      <a:accent5>
        <a:srgbClr val="339999"/>
      </a:accent5>
      <a:accent6>
        <a:srgbClr val="58595B"/>
      </a:accent6>
      <a:hlink>
        <a:srgbClr val="264768"/>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hkmv xmlns="59ae754c-7c6f-462d-ab80-dd1fd2894c52">Competency Framework</hkmv>
    <y8wg xmlns="59ae754c-7c6f-462d-ab80-dd1fd2894c52">Presentation</y8wg>
    <_dlc_DocId xmlns="8d1789be-2b34-414d-b761-149aa1689c70">DOCID-629-217</_dlc_DocId>
    <_dlc_DocIdUrl xmlns="8d1789be-2b34-414d-b761-149aa1689c70">
      <Url>https://intra.unops.org/g/people/team-site/_layouts/15/DocIdRedir.aspx?ID=DOCID-629-217</Url>
      <Description>DOCID-629-217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461D3C3807BADF4B87E027F19D535141" ma:contentTypeVersion="2" ma:contentTypeDescription="Create a new document." ma:contentTypeScope="" ma:versionID="518243e877efaadf1db69394d4536547">
  <xsd:schema xmlns:xsd="http://www.w3.org/2001/XMLSchema" xmlns:xs="http://www.w3.org/2001/XMLSchema" xmlns:p="http://schemas.microsoft.com/office/2006/metadata/properties" xmlns:ns2="59ae754c-7c6f-462d-ab80-dd1fd2894c52" xmlns:ns3="8d1789be-2b34-414d-b761-149aa1689c70" targetNamespace="http://schemas.microsoft.com/office/2006/metadata/properties" ma:root="true" ma:fieldsID="72a820d8f7ae53f17384031ce66e987a" ns2:_="" ns3:_="">
    <xsd:import namespace="59ae754c-7c6f-462d-ab80-dd1fd2894c52"/>
    <xsd:import namespace="8d1789be-2b34-414d-b761-149aa1689c70"/>
    <xsd:element name="properties">
      <xsd:complexType>
        <xsd:sequence>
          <xsd:element name="documentManagement">
            <xsd:complexType>
              <xsd:all>
                <xsd:element ref="ns2:y8wg" minOccurs="0"/>
                <xsd:element ref="ns2:hkmv"/>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e754c-7c6f-462d-ab80-dd1fd2894c52" elementFormDefault="qualified">
    <xsd:import namespace="http://schemas.microsoft.com/office/2006/documentManagement/types"/>
    <xsd:import namespace="http://schemas.microsoft.com/office/infopath/2007/PartnerControls"/>
    <xsd:element name="y8wg" ma:index="8" nillable="true" ma:displayName="Type of doc" ma:format="Dropdown" ma:internalName="y8wg">
      <xsd:simpleType>
        <xsd:restriction base="dms:Choice">
          <xsd:enumeration value="Manual, Guidelines"/>
          <xsd:enumeration value="Raw Data"/>
          <xsd:enumeration value="Presentation"/>
          <xsd:enumeration value="Report"/>
          <xsd:enumeration value="Workplan"/>
          <xsd:enumeration value="Other"/>
        </xsd:restriction>
      </xsd:simpleType>
    </xsd:element>
    <xsd:element name="hkmv" ma:index="9" ma:displayName="Topic" ma:format="Dropdown" ma:internalName="hkmv">
      <xsd:simpleType>
        <xsd:union memberTypes="dms:Text">
          <xsd:simpleType>
            <xsd:restriction base="dms:Choice">
              <xsd:enumeration value="Articles, Research Material"/>
              <xsd:enumeration value="Job Descriptions"/>
              <xsd:enumeration value="Performance management"/>
              <xsd:enumeration value="Recruitment outreach"/>
              <xsd:enumeration value="Talent Management WS relevant information"/>
              <xsd:enumeration value="Workshop Business Partnering"/>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8d1789be-2b34-414d-b761-149aa1689c70"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093E62-3FA4-4D4F-A6FE-9CE0712273F3}">
  <ds:schemaRefs>
    <ds:schemaRef ds:uri="http://schemas.microsoft.com/sharepoint/events"/>
  </ds:schemaRefs>
</ds:datastoreItem>
</file>

<file path=customXml/itemProps2.xml><?xml version="1.0" encoding="utf-8"?>
<ds:datastoreItem xmlns:ds="http://schemas.openxmlformats.org/officeDocument/2006/customXml" ds:itemID="{56EB377E-5D92-4E36-B9A4-6F6257FCB04B}">
  <ds:schemaRefs>
    <ds:schemaRef ds:uri="http://schemas.microsoft.com/sharepoint/v3/contenttype/forms"/>
  </ds:schemaRefs>
</ds:datastoreItem>
</file>

<file path=customXml/itemProps3.xml><?xml version="1.0" encoding="utf-8"?>
<ds:datastoreItem xmlns:ds="http://schemas.openxmlformats.org/officeDocument/2006/customXml" ds:itemID="{8E474281-EF98-4360-AB06-ECE3DBCC88F1}">
  <ds:schemaRefs>
    <ds:schemaRef ds:uri="8d1789be-2b34-414d-b761-149aa1689c70"/>
    <ds:schemaRef ds:uri="http://purl.org/dc/elements/1.1/"/>
    <ds:schemaRef ds:uri="http://schemas.microsoft.com/office/2006/metadata/properties"/>
    <ds:schemaRef ds:uri="59ae754c-7c6f-462d-ab80-dd1fd2894c52"/>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4.xml><?xml version="1.0" encoding="utf-8"?>
<ds:datastoreItem xmlns:ds="http://schemas.openxmlformats.org/officeDocument/2006/customXml" ds:itemID="{DA1BE470-BC55-47E4-9ECE-6884322D99A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e754c-7c6f-462d-ab80-dd1fd2894c52"/>
    <ds:schemaRef ds:uri="8d1789be-2b34-414d-b761-149aa1689c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NewUNOPSOverview</Template>
  <TotalTime>21989</TotalTime>
  <Words>883</Words>
  <Application>Microsoft Office PowerPoint</Application>
  <PresentationFormat>On-screen Show (16:9)</PresentationFormat>
  <Paragraphs>82</Paragraphs>
  <Slides>9</Slides>
  <Notes>8</Notes>
  <HiddenSlides>1</HiddenSlides>
  <MMClips>0</MMClips>
  <ScaleCrop>false</ScaleCrop>
  <HeadingPairs>
    <vt:vector size="6" baseType="variant">
      <vt:variant>
        <vt:lpstr>Fonts Used</vt:lpstr>
      </vt:variant>
      <vt:variant>
        <vt:i4>4</vt:i4>
      </vt:variant>
      <vt:variant>
        <vt:lpstr>Theme</vt:lpstr>
      </vt:variant>
      <vt:variant>
        <vt:i4>11</vt:i4>
      </vt:variant>
      <vt:variant>
        <vt:lpstr>Slide Titles</vt:lpstr>
      </vt:variant>
      <vt:variant>
        <vt:i4>9</vt:i4>
      </vt:variant>
    </vt:vector>
  </HeadingPairs>
  <TitlesOfParts>
    <vt:vector size="24" baseType="lpstr">
      <vt:lpstr>Arial</vt:lpstr>
      <vt:lpstr>Calibri</vt:lpstr>
      <vt:lpstr>Times New Roman</vt:lpstr>
      <vt:lpstr>Verdana</vt:lpstr>
      <vt:lpstr>NewUNOPSOverview</vt:lpstr>
      <vt:lpstr>Light background without wreath</vt:lpstr>
      <vt:lpstr>white background without wreath</vt:lpstr>
      <vt:lpstr>Blue background title</vt:lpstr>
      <vt:lpstr>Grey background title</vt:lpstr>
      <vt:lpstr>1_NewUNOPSOverview</vt:lpstr>
      <vt:lpstr>1_Light background without wreath</vt:lpstr>
      <vt:lpstr>1_white background without wreath</vt:lpstr>
      <vt:lpstr>1_Blue background title</vt:lpstr>
      <vt:lpstr>2_NewUNOPSOverview</vt:lpstr>
      <vt:lpstr>2_Grey background title</vt:lpstr>
      <vt:lpstr>PowerPoint Presentation</vt:lpstr>
      <vt:lpstr>PowerPoint Presentation</vt:lpstr>
      <vt:lpstr>PowerPoint Presentation</vt:lpstr>
      <vt:lpstr>PowerPoint Presentation</vt:lpstr>
      <vt:lpstr>PowerPoint Presentation</vt:lpstr>
      <vt:lpstr>Reasoning for Developing a Leadership Mindset</vt:lpstr>
      <vt:lpstr>The Leadership Mindset at UNOPS</vt:lpstr>
      <vt:lpstr>PowerPoint Presentation</vt:lpstr>
      <vt:lpstr>PowerPoint Presentation</vt:lpstr>
    </vt:vector>
  </TitlesOfParts>
  <Company>UNOPS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CF_Tool_V3</dc:title>
  <dc:creator>Fatma FEKI</dc:creator>
  <cp:lastModifiedBy>Ivana Skovgaard</cp:lastModifiedBy>
  <cp:revision>243</cp:revision>
  <dcterms:created xsi:type="dcterms:W3CDTF">2016-02-18T08:53:01Z</dcterms:created>
  <dcterms:modified xsi:type="dcterms:W3CDTF">2017-06-22T07:28:35Z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0x010100461D3C3807BADF4B87E027F19D535141</vt:lpwstr>
  </property>
  <property fmtid="{D5CDD505-2E9C-101B-9397-08002B2CF9AE}" pid="3" name="_dlc_DocIdItemGuid">
    <vt:lpwstr>da0e76b5-cf8e-4b3c-bd09-b6ccaa6e57c6</vt:lpwstr>
  </property>
</Properties>
</file>